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8"/>
  </p:notesMasterIdLst>
  <p:handoutMasterIdLst>
    <p:handoutMasterId r:id="rId9"/>
  </p:handoutMasterIdLst>
  <p:sldIdLst>
    <p:sldId id="256" r:id="rId5"/>
    <p:sldId id="257"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D38"/>
    <a:srgbClr val="006272"/>
    <a:srgbClr val="002D72"/>
    <a:srgbClr val="9D2235"/>
    <a:srgbClr val="614B79"/>
    <a:srgbClr val="BFB800"/>
    <a:srgbClr val="FFC72C"/>
    <a:srgbClr val="840B55"/>
    <a:srgbClr val="AC4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7710"/>
  </p:normalViewPr>
  <p:slideViewPr>
    <p:cSldViewPr snapToGrid="0" snapToObjects="1">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54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CB44C-8BE2-AD48-8DAE-063EFBA7C247}" type="datetimeFigureOut">
              <a:rPr lang="en-US" smtClean="0"/>
              <a:t>4/23/2024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592A3E-C8AF-884A-B502-67BFE8410793}" type="slidenum">
              <a:rPr lang="en-US" smtClean="0"/>
              <a:t>‹#›</a:t>
            </a:fld>
            <a:endParaRPr lang="en-US"/>
          </a:p>
        </p:txBody>
      </p:sp>
    </p:spTree>
    <p:extLst>
      <p:ext uri="{BB962C8B-B14F-4D97-AF65-F5344CB8AC3E}">
        <p14:creationId xmlns:p14="http://schemas.microsoft.com/office/powerpoint/2010/main" val="1147880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1150AB1C-31E6-B94D-A2EA-29921392A630}" type="datetimeFigureOut">
              <a:rPr lang="en-US" smtClean="0"/>
              <a:pPr/>
              <a:t>4/23/2024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28EAA170-969F-9F4C-81E5-8BB996D9D897}" type="slidenum">
              <a:rPr lang="en-US" smtClean="0"/>
              <a:pPr/>
              <a:t>‹#›</a:t>
            </a:fld>
            <a:endParaRPr lang="en-US" dirty="0"/>
          </a:p>
        </p:txBody>
      </p:sp>
    </p:spTree>
    <p:extLst>
      <p:ext uri="{BB962C8B-B14F-4D97-AF65-F5344CB8AC3E}">
        <p14:creationId xmlns:p14="http://schemas.microsoft.com/office/powerpoint/2010/main" val="73312644"/>
      </p:ext>
    </p:extLst>
  </p:cSld>
  <p:clrMap bg1="lt1" tx1="dk1" bg2="lt2" tx2="dk2" accent1="accent1" accent2="accent2" accent3="accent3" accent4="accent4" accent5="accent5" accent6="accent6" hlink="hlink" folHlink="folHlink"/>
  <p:notesStyle>
    <a:lvl1pPr marL="194310" indent="-194310" algn="l" defTabSz="914400" rtl="0" eaLnBrk="1" latinLnBrk="0" hangingPunct="1">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377190" indent="-194310" algn="l" defTabSz="914400" rtl="0" eaLnBrk="1" latinLnBrk="0" hangingPunct="1">
      <a:buFont typeface="System Font Regular"/>
      <a:buChar char="–"/>
      <a:defRPr sz="1400" kern="1200">
        <a:solidFill>
          <a:schemeClr val="tx1"/>
        </a:solidFill>
        <a:latin typeface="Arial" panose="020B0604020202020204" pitchFamily="34" charset="0"/>
        <a:ea typeface="+mn-ea"/>
        <a:cs typeface="Arial" panose="020B0604020202020204" pitchFamily="34" charset="0"/>
      </a:defRPr>
    </a:lvl2pPr>
    <a:lvl3pPr marL="603504" indent="-194310" algn="l" defTabSz="914400" rtl="0" eaLnBrk="1" latinLnBrk="0" hangingPunct="1">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806450" indent="-182880" algn="l" defTabSz="914400" rtl="0" eaLnBrk="1" latinLnBrk="0" hangingPunct="1">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987552" indent="-182880" algn="l" defTabSz="914400" rtl="0" eaLnBrk="1" latinLnBrk="0" hangingPunct="1">
      <a:buFont typeface="System Font Regular"/>
      <a:buChar char="–"/>
      <a:tabLst>
        <a:tab pos="1193800" algn="l"/>
      </a:tabLs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 Switchyard">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0"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1"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3" name="Straight Connector 12"/>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No Logo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Content Slide - Aqua-F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3DE6B7-6B69-104A-90F3-832B4AA6FF2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3449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ntent Slide - Ink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02EAA-AA51-3146-81C3-B66B17CE1749}"/>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959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ntent Slide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9005E9-DB1F-1442-8C2C-7D71C8E7D143}"/>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39430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ontent Slide - Wirt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B4364C-4808-8C4C-AD8F-AB9468F6388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57771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ontent Slide - Spillway">
    <p:spTree>
      <p:nvGrpSpPr>
        <p:cNvPr id="1" name=""/>
        <p:cNvGrpSpPr/>
        <p:nvPr/>
      </p:nvGrpSpPr>
      <p:grpSpPr>
        <a:xfrm>
          <a:off x="0" y="0"/>
          <a:ext cx="0" cy="0"/>
          <a:chOff x="0" y="0"/>
          <a:chExt cx="0" cy="0"/>
        </a:xfrm>
      </p:grpSpPr>
      <p:sp>
        <p:nvSpPr>
          <p:cNvPr id="10" name="Rectangle 9"/>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Title – 5 words max recommended</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2"/>
          <p:cNvSpPr>
            <a:spLocks noGrp="1"/>
          </p:cNvSpPr>
          <p:nvPr>
            <p:ph sz="half" idx="1"/>
          </p:nvPr>
        </p:nvSpPr>
        <p:spPr>
          <a:xfrm>
            <a:off x="268941"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3"/>
          </p:nvPr>
        </p:nvSpPr>
        <p:spPr>
          <a:xfrm>
            <a:off x="6251838"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ntent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 5 words max recommended</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2"/>
          <p:cNvSpPr>
            <a:spLocks noGrp="1"/>
          </p:cNvSpPr>
          <p:nvPr>
            <p:ph sz="half" idx="1"/>
          </p:nvPr>
        </p:nvSpPr>
        <p:spPr>
          <a:xfrm>
            <a:off x="268941"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3"/>
          </p:nvPr>
        </p:nvSpPr>
        <p:spPr>
          <a:xfrm>
            <a:off x="6251838"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66589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Slide - Switchyard">
    <p:spTree>
      <p:nvGrpSpPr>
        <p:cNvPr id="1" name=""/>
        <p:cNvGrpSpPr/>
        <p:nvPr/>
      </p:nvGrpSpPr>
      <p:grpSpPr>
        <a:xfrm>
          <a:off x="0" y="0"/>
          <a:ext cx="0" cy="0"/>
          <a:chOff x="0" y="0"/>
          <a:chExt cx="0" cy="0"/>
        </a:xfrm>
      </p:grpSpPr>
      <p:sp>
        <p:nvSpPr>
          <p:cNvPr id="20" name="Rectangle 19"/>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spTree>
    <p:extLst>
      <p:ext uri="{BB962C8B-B14F-4D97-AF65-F5344CB8AC3E}">
        <p14:creationId xmlns:p14="http://schemas.microsoft.com/office/powerpoint/2010/main" val="42022963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Slide - 193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2937321-DA73-BC4E-BC80-DA40C3D8E422}"/>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5" name="Straight Connector 14">
            <a:extLst>
              <a:ext uri="{FF2B5EF4-FFF2-40B4-BE49-F238E27FC236}">
                <a16:creationId xmlns:a16="http://schemas.microsoft.com/office/drawing/2014/main" id="{0989A7AC-A914-6E4D-9185-71663831AFF5}"/>
              </a:ext>
            </a:extLst>
          </p:cNvPr>
          <p:cNvCxnSpPr/>
          <p:nvPr userDrawn="1"/>
        </p:nvCxnSpPr>
        <p:spPr>
          <a:xfrm>
            <a:off x="367439" y="124010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Slide - Bluebonn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3E2B7C-E5AC-A74D-8A85-3332A9F5E72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93050AD5-699E-2F49-8F4B-3C57BB8A3D4C}"/>
              </a:ext>
            </a:extLst>
          </p:cNvPr>
          <p:cNvCxnSpPr/>
          <p:nvPr userDrawn="1"/>
        </p:nvCxnSpPr>
        <p:spPr>
          <a:xfrm>
            <a:off x="367439" y="124010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9475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Slide - Aqua-F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8661FD-1B49-7541-B91B-8A790308389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6" name="Straight Connector 15">
            <a:extLst>
              <a:ext uri="{FF2B5EF4-FFF2-40B4-BE49-F238E27FC236}">
                <a16:creationId xmlns:a16="http://schemas.microsoft.com/office/drawing/2014/main" id="{649825C7-A93A-774B-9C5D-9F4A5280C290}"/>
              </a:ext>
            </a:extLst>
          </p:cNvPr>
          <p:cNvCxnSpPr/>
          <p:nvPr userDrawn="1"/>
        </p:nvCxnSpPr>
        <p:spPr>
          <a:xfrm>
            <a:off x="367439" y="1230269"/>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26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No Logo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1167"/>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Slide - Ink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86894C-5760-1A4F-949C-7093FDE86BB1}"/>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A6A6060A-57AD-454B-B31E-4BDBEC6E7961}"/>
              </a:ext>
            </a:extLst>
          </p:cNvPr>
          <p:cNvCxnSpPr/>
          <p:nvPr userDrawn="1"/>
        </p:nvCxnSpPr>
        <p:spPr>
          <a:xfrm>
            <a:off x="367439" y="1230269"/>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28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8793F9-BC5E-D74A-9603-149244E3FC1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6" name="Straight Connector 15">
            <a:extLst>
              <a:ext uri="{FF2B5EF4-FFF2-40B4-BE49-F238E27FC236}">
                <a16:creationId xmlns:a16="http://schemas.microsoft.com/office/drawing/2014/main" id="{2C707B12-1A5F-4A45-9AA5-8A16AF0A2B46}"/>
              </a:ext>
            </a:extLst>
          </p:cNvPr>
          <p:cNvCxnSpPr/>
          <p:nvPr userDrawn="1"/>
        </p:nvCxnSpPr>
        <p:spPr>
          <a:xfrm>
            <a:off x="367439" y="122832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4804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Slide - Wirtz">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04304B-72E1-BA4E-8B8F-38B32468DE0E}"/>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0AC7B511-CA2B-834B-B607-2C647A944EBC}"/>
              </a:ext>
            </a:extLst>
          </p:cNvPr>
          <p:cNvCxnSpPr/>
          <p:nvPr userDrawn="1"/>
        </p:nvCxnSpPr>
        <p:spPr>
          <a:xfrm>
            <a:off x="367439" y="122832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2027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Slide - Spillway">
    <p:spTree>
      <p:nvGrpSpPr>
        <p:cNvPr id="1" name=""/>
        <p:cNvGrpSpPr/>
        <p:nvPr/>
      </p:nvGrpSpPr>
      <p:grpSpPr>
        <a:xfrm>
          <a:off x="0" y="0"/>
          <a:ext cx="0" cy="0"/>
          <a:chOff x="0" y="0"/>
          <a:chExt cx="0" cy="0"/>
        </a:xfrm>
      </p:grpSpPr>
      <p:sp>
        <p:nvSpPr>
          <p:cNvPr id="13" name="Rectangle 12"/>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4DC600F-AE70-F844-9A33-EAF1AF575163}" type="slidenum">
              <a:rPr lang="en-US" smtClean="0"/>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latin typeface="+mj-lt"/>
              </a:defRPr>
            </a:lvl1pPr>
          </a:lstStyle>
          <a:p>
            <a:r>
              <a:rPr lang="en-US" dirty="0"/>
              <a:t>Title – 5 words max recommended</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Slide - Whitecap">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latin typeface="+mj-lt"/>
              </a:defRPr>
            </a:lvl1pPr>
          </a:lstStyle>
          <a:p>
            <a:r>
              <a:rPr lang="en-US" dirty="0"/>
              <a:t>Title – 5 words max recommended</a:t>
            </a:r>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4DC600F-AE70-F844-9A33-EAF1AF575163}" type="slidenum">
              <a:rPr lang="en-US" smtClean="0"/>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No Logo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Lost Pin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Whitecap">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Lost Pin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No Logo - Aqua-Fer">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Wirtz">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Spillway">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Whitecap">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1" name="Straight Connector 10">
            <a:extLst>
              <a:ext uri="{FF2B5EF4-FFF2-40B4-BE49-F238E27FC236}">
                <a16:creationId xmlns:a16="http://schemas.microsoft.com/office/drawing/2014/main" id="{752B8520-58DF-C84D-A0EF-ED05B6A81883}"/>
              </a:ext>
            </a:extLst>
          </p:cNvPr>
          <p:cNvCxnSpPr/>
          <p:nvPr userDrawn="1"/>
        </p:nvCxnSpPr>
        <p:spPr>
          <a:xfrm>
            <a:off x="367439" y="328062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Aqua-F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1038BC-18B6-A34D-AB10-0FFE5A12CFC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4" name="Straight Connector 13">
            <a:extLst>
              <a:ext uri="{FF2B5EF4-FFF2-40B4-BE49-F238E27FC236}">
                <a16:creationId xmlns:a16="http://schemas.microsoft.com/office/drawing/2014/main" id="{8FC141B1-8EF3-9343-8966-E2E25967A084}"/>
              </a:ext>
            </a:extLst>
          </p:cNvPr>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7773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Ink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13500B-D14F-374E-A51E-597272DB6272}"/>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3" name="Straight Connector 12">
            <a:extLst>
              <a:ext uri="{FF2B5EF4-FFF2-40B4-BE49-F238E27FC236}">
                <a16:creationId xmlns:a16="http://schemas.microsoft.com/office/drawing/2014/main" id="{01532E8B-8375-6A4D-8547-130AC595589C}"/>
              </a:ext>
            </a:extLst>
          </p:cNvPr>
          <p:cNvCxnSpPr/>
          <p:nvPr userDrawn="1"/>
        </p:nvCxnSpPr>
        <p:spPr>
          <a:xfrm>
            <a:off x="3674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4373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Lost Pine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AF1F45-6A35-5247-B9BC-96250D30E9D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30B4FF9-0EC4-3A43-9077-74208B6B4AA4}"/>
              </a:ext>
            </a:extLst>
          </p:cNvPr>
          <p:cNvCxnSpPr/>
          <p:nvPr userDrawn="1"/>
        </p:nvCxnSpPr>
        <p:spPr>
          <a:xfrm>
            <a:off x="367439" y="3282918"/>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12257179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Wirtz">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EF7BA-9AE7-BD41-B3D8-DA19ED029933}"/>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38FBCA4-2C5F-6E40-AF65-D5217E127CDA}"/>
              </a:ext>
            </a:extLst>
          </p:cNvPr>
          <p:cNvCxnSpPr/>
          <p:nvPr userDrawn="1"/>
        </p:nvCxnSpPr>
        <p:spPr>
          <a:xfrm>
            <a:off x="3650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405333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No Logo - Ink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ED99AF-0D76-6D40-A47E-8B33970741C5}"/>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760A7D3D-8CA4-0241-ABB2-10CA3D30F40C}"/>
              </a:ext>
            </a:extLst>
          </p:cNvPr>
          <p:cNvCxnSpPr/>
          <p:nvPr userDrawn="1"/>
        </p:nvCxnSpPr>
        <p:spPr>
          <a:xfrm>
            <a:off x="5754781" y="369108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tx2"/>
                </a:solidFill>
              </a:defRPr>
            </a:lvl1pPr>
          </a:lstStyle>
          <a:p>
            <a:r>
              <a:rPr lang="en-US" dirty="0"/>
              <a:t>Two lines max recommended</a:t>
            </a:r>
          </a:p>
        </p:txBody>
      </p:sp>
      <p:sp>
        <p:nvSpPr>
          <p:cNvPr id="12"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13"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4"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6"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tx2"/>
                </a:solidFill>
              </a:defRPr>
            </a:lvl1pPr>
          </a:lstStyle>
          <a:p>
            <a:r>
              <a:rPr lang="en-US" dirty="0"/>
              <a:t>Two lines max recommended</a:t>
            </a:r>
          </a:p>
        </p:txBody>
      </p:sp>
      <p:sp>
        <p:nvSpPr>
          <p:cNvPr id="31"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32"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33"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9"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4"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8"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9"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7" name="Straight Connector 16">
            <a:extLst>
              <a:ext uri="{FF2B5EF4-FFF2-40B4-BE49-F238E27FC236}">
                <a16:creationId xmlns:a16="http://schemas.microsoft.com/office/drawing/2014/main" id="{2946F36A-172A-9A41-AA0B-DA290E8674DA}"/>
              </a:ext>
            </a:extLst>
          </p:cNvPr>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Aqua-F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AB78E57-98A5-9643-B097-24A7BD85519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583DEA6-2178-4643-927B-2922D88F7917}"/>
              </a:ext>
            </a:extLst>
          </p:cNvPr>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37605851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Ink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CDCEB8-C6F7-A94C-B70E-B64EF39ACC0E}"/>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F3FDC7F-7B77-EA49-B24E-74737DAD8E6A}"/>
              </a:ext>
            </a:extLst>
          </p:cNvPr>
          <p:cNvCxnSpPr/>
          <p:nvPr userDrawn="1"/>
        </p:nvCxnSpPr>
        <p:spPr>
          <a:xfrm>
            <a:off x="3650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6604384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C678C1-9AE7-4A41-B8E8-A38648F1627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DBD364B-7E0D-7D42-8FF6-19B3EE21AF3A}"/>
              </a:ext>
            </a:extLst>
          </p:cNvPr>
          <p:cNvCxnSpPr/>
          <p:nvPr userDrawn="1"/>
        </p:nvCxnSpPr>
        <p:spPr>
          <a:xfrm>
            <a:off x="365039" y="3282031"/>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18098854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Wirtz">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DEDA3D4-9F51-0347-8F9E-221CBDCFEB65}"/>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39A795B-BBDA-894B-B3AE-2833109840A8}"/>
              </a:ext>
            </a:extLst>
          </p:cNvPr>
          <p:cNvCxnSpPr/>
          <p:nvPr userDrawn="1"/>
        </p:nvCxnSpPr>
        <p:spPr>
          <a:xfrm>
            <a:off x="3650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26432932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tx2"/>
                </a:solidFill>
              </a:defRPr>
            </a:lvl1pPr>
          </a:lstStyle>
          <a:p>
            <a:r>
              <a:rPr lang="en-US" dirty="0"/>
              <a:t>Two lines max recommended</a:t>
            </a:r>
          </a:p>
        </p:txBody>
      </p:sp>
      <p:sp>
        <p:nvSpPr>
          <p:cNvPr id="12"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13"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4"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6"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8"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9"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No Logo - Lost Pin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768F5D-2F7F-EA4B-B043-897F818E9257}"/>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7D9FAE8F-87CC-EE4A-ABFE-F715AD295F2D}"/>
              </a:ext>
            </a:extLst>
          </p:cNvPr>
          <p:cNvCxnSpPr/>
          <p:nvPr userDrawn="1"/>
        </p:nvCxnSpPr>
        <p:spPr>
          <a:xfrm>
            <a:off x="5754781" y="3701167"/>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428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tx2"/>
                </a:solidFill>
              </a:defRPr>
            </a:lvl1pPr>
          </a:lstStyle>
          <a:p>
            <a:r>
              <a:rPr lang="en-US" dirty="0"/>
              <a:t>Two lines max recommended</a:t>
            </a:r>
          </a:p>
        </p:txBody>
      </p:sp>
      <p:sp>
        <p:nvSpPr>
          <p:cNvPr id="31"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32"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33"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9"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0"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2-5 WORDS</a:t>
            </a:r>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Lost Pin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51E0DC-D67F-684A-9971-85B6061BFC3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1183CE-9FD8-F748-A818-B0ECD1F9FFB6}"/>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extLst>
      <p:ext uri="{BB962C8B-B14F-4D97-AF65-F5344CB8AC3E}">
        <p14:creationId xmlns:p14="http://schemas.microsoft.com/office/powerpoint/2010/main" val="33711341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No Logo - Wirtz">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A0DB97-D251-234B-A20C-ED51D77C96F1}"/>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a:extLst>
              <a:ext uri="{FF2B5EF4-FFF2-40B4-BE49-F238E27FC236}">
                <a16:creationId xmlns:a16="http://schemas.microsoft.com/office/drawing/2014/main" id="{98070F30-15CD-ED44-97A7-373C36A2C838}"/>
              </a:ext>
            </a:extLst>
          </p:cNvPr>
          <p:cNvCxnSpPr/>
          <p:nvPr userDrawn="1"/>
        </p:nvCxnSpPr>
        <p:spPr>
          <a:xfrm>
            <a:off x="5754781" y="369745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885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Lost Pin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CA43D3-D3C6-4644-9B3C-66ADD983A8CC}"/>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9A7031A-776E-CB4B-8109-A88DCA218B8C}"/>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extLst>
      <p:ext uri="{BB962C8B-B14F-4D97-AF65-F5344CB8AC3E}">
        <p14:creationId xmlns:p14="http://schemas.microsoft.com/office/powerpoint/2010/main" val="18302218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Switchyard">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No Logo - Spillwa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12"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3"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703430"/>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1934">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Bluebonne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Aqua-Fer">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Inks">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Lost Pin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69A570-D99C-0546-9B75-E8556EBDC7ED}"/>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BD7BA98-EF83-524A-9234-C22928999922}"/>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extLst>
      <p:ext uri="{BB962C8B-B14F-4D97-AF65-F5344CB8AC3E}">
        <p14:creationId xmlns:p14="http://schemas.microsoft.com/office/powerpoint/2010/main" val="38450868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Wirtz">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Spillway">
    <p:bg>
      <p:bgPr>
        <a:solidFill>
          <a:schemeClr val="accent2"/>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Switchyard">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9"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0"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1"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2"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1934">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No Logo - Whiteca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12"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3"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703430"/>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Bluebonne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Aqua-Fer">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Inks">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Lost Pine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D644DF-6B78-9640-90B0-00A6F74FC50F}"/>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C73C352-95F4-744F-99C8-E4075E2904DA}"/>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extLst>
      <p:ext uri="{BB962C8B-B14F-4D97-AF65-F5344CB8AC3E}">
        <p14:creationId xmlns:p14="http://schemas.microsoft.com/office/powerpoint/2010/main" val="33975676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Wirtz">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Spillway">
    <p:bg>
      <p:bgPr>
        <a:solidFill>
          <a:schemeClr val="accent2"/>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8"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9"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20"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5"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6"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8"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Bluebonne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Angled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25" name="Straight Connector 24">
            <a:extLst>
              <a:ext uri="{FF2B5EF4-FFF2-40B4-BE49-F238E27FC236}">
                <a16:creationId xmlns:a16="http://schemas.microsoft.com/office/drawing/2014/main" id="{681E1FE5-23A6-274F-95DD-7624029BD24B}"/>
              </a:ext>
            </a:extLst>
          </p:cNvPr>
          <p:cNvCxnSpPr>
            <a:cxnSpLocks/>
          </p:cNvCxnSpPr>
          <p:nvPr userDrawn="1"/>
        </p:nvCxnSpPr>
        <p:spPr>
          <a:xfrm>
            <a:off x="2324627" y="5272118"/>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B25EA8-F67C-A24B-A2F5-453C6674FB7F}"/>
              </a:ext>
            </a:extLst>
          </p:cNvPr>
          <p:cNvCxnSpPr>
            <a:cxnSpLocks/>
          </p:cNvCxnSpPr>
          <p:nvPr userDrawn="1"/>
        </p:nvCxnSpPr>
        <p:spPr>
          <a:xfrm>
            <a:off x="586575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C7D0D0-49D4-E248-B0CE-D86470E58D27}"/>
              </a:ext>
            </a:extLst>
          </p:cNvPr>
          <p:cNvCxnSpPr>
            <a:cxnSpLocks/>
          </p:cNvCxnSpPr>
          <p:nvPr userDrawn="1"/>
        </p:nvCxnSpPr>
        <p:spPr>
          <a:xfrm>
            <a:off x="9433835" y="528343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Lost Pine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D5E57-3FDB-D240-A5D2-8E9A75C8113B}"/>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66118A1-CA0E-1340-A83B-5FC0BDAA716D}"/>
              </a:ext>
            </a:extLst>
          </p:cNvPr>
          <p:cNvCxnSpPr>
            <a:cxnSpLocks/>
          </p:cNvCxnSpPr>
          <p:nvPr userDrawn="1"/>
        </p:nvCxnSpPr>
        <p:spPr>
          <a:xfrm>
            <a:off x="586575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27" name="Straight Connector 26">
            <a:extLst>
              <a:ext uri="{FF2B5EF4-FFF2-40B4-BE49-F238E27FC236}">
                <a16:creationId xmlns:a16="http://schemas.microsoft.com/office/drawing/2014/main" id="{859C6F91-D0AE-B143-87AB-04B78E3CA138}"/>
              </a:ext>
            </a:extLst>
          </p:cNvPr>
          <p:cNvCxnSpPr>
            <a:cxnSpLocks/>
          </p:cNvCxnSpPr>
          <p:nvPr userDrawn="1"/>
        </p:nvCxnSpPr>
        <p:spPr>
          <a:xfrm>
            <a:off x="232462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12CC66-7FE2-EE41-8183-B7061D273C22}"/>
              </a:ext>
            </a:extLst>
          </p:cNvPr>
          <p:cNvCxnSpPr>
            <a:cxnSpLocks/>
          </p:cNvCxnSpPr>
          <p:nvPr userDrawn="1"/>
        </p:nvCxnSpPr>
        <p:spPr>
          <a:xfrm>
            <a:off x="943383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324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Spillwa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hitecap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hitecap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Bluebonne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 name="Straight Connector 28">
            <a:extLst>
              <a:ext uri="{FF2B5EF4-FFF2-40B4-BE49-F238E27FC236}">
                <a16:creationId xmlns:a16="http://schemas.microsoft.com/office/drawing/2014/main" id="{0CC2E9C5-C722-1C4A-903D-DC380E09CB30}"/>
              </a:ext>
            </a:extLst>
          </p:cNvPr>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DF817D-7538-BA4F-9286-353F7206B07E}"/>
              </a:ext>
            </a:extLst>
          </p:cNvPr>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3D5752-806F-DF4B-A807-7D2B9CC88B9F}"/>
              </a:ext>
            </a:extLst>
          </p:cNvPr>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28E2-0A22-6843-9C3C-AACDEECAD8F2}"/>
              </a:ext>
            </a:extLst>
          </p:cNvPr>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 1934">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Angled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Lost Pine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5ADA70B-528F-ED42-93D7-09C582F5B9CA}"/>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51048D6-608C-6540-BA00-DCFF1B673088}"/>
              </a:ext>
            </a:extLst>
          </p:cNvPr>
          <p:cNvCxnSpPr>
            <a:cxnSpLocks/>
          </p:cNvCxnSpPr>
          <p:nvPr userDrawn="1"/>
        </p:nvCxnSpPr>
        <p:spPr>
          <a:xfrm>
            <a:off x="4410420"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DBB9468-6F24-E54A-AB78-3ED2C281081F}"/>
              </a:ext>
            </a:extLst>
          </p:cNvPr>
          <p:cNvCxnSpPr>
            <a:cxnSpLocks/>
          </p:cNvCxnSpPr>
          <p:nvPr userDrawn="1"/>
        </p:nvCxnSpPr>
        <p:spPr>
          <a:xfrm>
            <a:off x="149974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D1838-F767-5E4A-9B38-BEBC4902F39E}"/>
              </a:ext>
            </a:extLst>
          </p:cNvPr>
          <p:cNvCxnSpPr>
            <a:cxnSpLocks/>
          </p:cNvCxnSpPr>
          <p:nvPr userDrawn="1"/>
        </p:nvCxnSpPr>
        <p:spPr>
          <a:xfrm>
            <a:off x="1023176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32" name="Straight Connector 31">
            <a:extLst>
              <a:ext uri="{FF2B5EF4-FFF2-40B4-BE49-F238E27FC236}">
                <a16:creationId xmlns:a16="http://schemas.microsoft.com/office/drawing/2014/main" id="{B082EEED-E275-0E45-84E1-3A999300B5C3}"/>
              </a:ext>
            </a:extLst>
          </p:cNvPr>
          <p:cNvCxnSpPr>
            <a:cxnSpLocks/>
          </p:cNvCxnSpPr>
          <p:nvPr userDrawn="1"/>
        </p:nvCxnSpPr>
        <p:spPr>
          <a:xfrm>
            <a:off x="7321093"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7317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Spillwa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8F52164-C0F1-8846-A435-1F2B7F5B3EA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 name="Straight Connector 28">
            <a:extLst>
              <a:ext uri="{FF2B5EF4-FFF2-40B4-BE49-F238E27FC236}">
                <a16:creationId xmlns:a16="http://schemas.microsoft.com/office/drawing/2014/main" id="{62782AB1-9AAF-664D-B808-521E359E34F4}"/>
              </a:ext>
            </a:extLst>
          </p:cNvPr>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3BBEC6-71E3-E94B-ADEE-5D6CB2A6ACD1}"/>
              </a:ext>
            </a:extLst>
          </p:cNvPr>
          <p:cNvCxnSpPr/>
          <p:nvPr userDrawn="1"/>
        </p:nvCxnSpPr>
        <p:spPr>
          <a:xfrm>
            <a:off x="4410420" y="5285000"/>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753C04-AB62-194A-9E85-A3A4BAEFBF36}"/>
              </a:ext>
            </a:extLst>
          </p:cNvPr>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794615-5C8F-344E-AD23-F490CCD0D91E}"/>
              </a:ext>
            </a:extLst>
          </p:cNvPr>
          <p:cNvCxnSpPr/>
          <p:nvPr userDrawn="1"/>
        </p:nvCxnSpPr>
        <p:spPr>
          <a:xfrm>
            <a:off x="10231765" y="5285000"/>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32573532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hitecap 1">
    <p:spTree>
      <p:nvGrpSpPr>
        <p:cNvPr id="1" name=""/>
        <p:cNvGrpSpPr/>
        <p:nvPr/>
      </p:nvGrpSpPr>
      <p:grpSpPr>
        <a:xfrm>
          <a:off x="0" y="0"/>
          <a:ext cx="0" cy="0"/>
          <a:chOff x="0" y="0"/>
          <a:chExt cx="0" cy="0"/>
        </a:xfrm>
      </p:grpSpPr>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16541965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hitecap 2">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88CA9FA-8C85-A14D-A456-DF57E44ABCE6}"/>
              </a:ext>
            </a:extLst>
          </p:cNvPr>
          <p:cNvCxnSpPr/>
          <p:nvPr userDrawn="1"/>
        </p:nvCxnSpPr>
        <p:spPr>
          <a:xfrm>
            <a:off x="149974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6A3F0D-4270-FE42-AB9F-80FFCCD0BBD2}"/>
              </a:ext>
            </a:extLst>
          </p:cNvPr>
          <p:cNvCxnSpPr/>
          <p:nvPr userDrawn="1"/>
        </p:nvCxnSpPr>
        <p:spPr>
          <a:xfrm>
            <a:off x="4410420" y="5285000"/>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95CC2C-775E-CF49-BCC0-B243C4CE7577}"/>
              </a:ext>
            </a:extLst>
          </p:cNvPr>
          <p:cNvCxnSpPr/>
          <p:nvPr userDrawn="1"/>
        </p:nvCxnSpPr>
        <p:spPr>
          <a:xfrm>
            <a:off x="7321093"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D85998-BC6C-BA44-8D0E-7279E433AE02}"/>
              </a:ext>
            </a:extLst>
          </p:cNvPr>
          <p:cNvCxnSpPr/>
          <p:nvPr userDrawn="1"/>
        </p:nvCxnSpPr>
        <p:spPr>
          <a:xfrm>
            <a:off x="10231765" y="5285000"/>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8545903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Bluebonne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5" name="Straight Connector 24">
            <a:extLst>
              <a:ext uri="{FF2B5EF4-FFF2-40B4-BE49-F238E27FC236}">
                <a16:creationId xmlns:a16="http://schemas.microsoft.com/office/drawing/2014/main" id="{FC5B509C-BAC5-A845-AB72-86A756103679}"/>
              </a:ext>
            </a:extLst>
          </p:cNvPr>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64E166-5E76-CD46-9CCD-0AF81B873856}"/>
              </a:ext>
            </a:extLst>
          </p:cNvPr>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F6DED4-FB59-554D-AD66-4E32A26EEC79}"/>
              </a:ext>
            </a:extLst>
          </p:cNvPr>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6FD6FA-1454-864B-B798-A0C8F08DC5EF}"/>
              </a:ext>
            </a:extLst>
          </p:cNvPr>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Angled - Bluebonne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Lost Pine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845CF6A-2A44-374A-8D3B-2623A7F2F415}"/>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93EE0A6-FD5B-664D-B37E-66CF27CB8434}"/>
              </a:ext>
            </a:extLst>
          </p:cNvPr>
          <p:cNvCxnSpPr>
            <a:cxnSpLocks/>
          </p:cNvCxnSpPr>
          <p:nvPr userDrawn="1"/>
        </p:nvCxnSpPr>
        <p:spPr>
          <a:xfrm>
            <a:off x="4410420"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6DADE3-0510-6E43-990C-D5222C84D5C8}"/>
              </a:ext>
            </a:extLst>
          </p:cNvPr>
          <p:cNvCxnSpPr>
            <a:cxnSpLocks/>
          </p:cNvCxnSpPr>
          <p:nvPr userDrawn="1"/>
        </p:nvCxnSpPr>
        <p:spPr>
          <a:xfrm>
            <a:off x="149974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0689726-DADD-6146-8D8D-EA2EDE9888B1}"/>
              </a:ext>
            </a:extLst>
          </p:cNvPr>
          <p:cNvCxnSpPr>
            <a:cxnSpLocks/>
          </p:cNvCxnSpPr>
          <p:nvPr userDrawn="1"/>
        </p:nvCxnSpPr>
        <p:spPr>
          <a:xfrm>
            <a:off x="1023176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836D91-B850-C34E-9806-541B78C8C9FE}"/>
              </a:ext>
            </a:extLst>
          </p:cNvPr>
          <p:cNvCxnSpPr>
            <a:cxnSpLocks/>
          </p:cNvCxnSpPr>
          <p:nvPr userDrawn="1"/>
        </p:nvCxnSpPr>
        <p:spPr>
          <a:xfrm>
            <a:off x="7321093"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29889751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Spillwa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hitecap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hitecap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hort Content 6 Photos Slide - Switchyard">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hort Content 6 Photos Slide - 1934">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hort Content 6 Photos Slide - Bluebonnet">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Angled - Aqua-Fer">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1" name="Straight Connector 10">
            <a:extLst>
              <a:ext uri="{FF2B5EF4-FFF2-40B4-BE49-F238E27FC236}">
                <a16:creationId xmlns:a16="http://schemas.microsoft.com/office/drawing/2014/main" id="{4B29170F-9C92-3B44-9D53-11236CBB608D}"/>
              </a:ext>
            </a:extLst>
          </p:cNvPr>
          <p:cNvCxnSpPr/>
          <p:nvPr userDrawn="1"/>
        </p:nvCxnSpPr>
        <p:spPr>
          <a:xfrm>
            <a:off x="365039"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hort Content 6 Photos Slide - Aqua-F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0BCEBA-8C26-5C47-B161-BBC2B22DCD2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2287547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hort Content 6 Photos Slide - In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210B581-3A33-A449-A358-88FF18203A12}"/>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42232254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hort Content 6 Photos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2CAEDB-9FC7-8A43-891D-E24DAB12E557}"/>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5931234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hort Content 6 Photos Slide - Wirtz">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8960EB-C8EB-E948-B738-EAAD704AF1D7}"/>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9400382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hort Content 6 Photos Slide - Spillway">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hort Content 6 Photos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baseline="0">
                <a:solidFill>
                  <a:schemeClr val="tx2"/>
                </a:solidFill>
              </a:defRPr>
            </a:lvl1pPr>
          </a:lstStyle>
          <a:p>
            <a:r>
              <a:rPr lang="en-US" dirty="0"/>
              <a:t>Title – 5 words max recommended</a:t>
            </a: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 Icons Multicolor Slide - Switchyard">
    <p:spTree>
      <p:nvGrpSpPr>
        <p:cNvPr id="1" name=""/>
        <p:cNvGrpSpPr/>
        <p:nvPr/>
      </p:nvGrpSpPr>
      <p:grpSpPr>
        <a:xfrm>
          <a:off x="0" y="0"/>
          <a:ext cx="0" cy="0"/>
          <a:chOff x="0" y="0"/>
          <a:chExt cx="0" cy="0"/>
        </a:xfrm>
      </p:grpSpPr>
      <p:sp>
        <p:nvSpPr>
          <p:cNvPr id="27" name="Rectangle 26"/>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btitle 2">
            <a:extLst>
              <a:ext uri="{FF2B5EF4-FFF2-40B4-BE49-F238E27FC236}">
                <a16:creationId xmlns:a16="http://schemas.microsoft.com/office/drawing/2014/main" id="{D8A0B54A-6786-774E-8D4B-1924352B6D4E}"/>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 Icons Aqua-Fer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00F83290-14F9-D442-9799-9079EF15BD15}"/>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 Icons Gideon Green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9996F783-4BE5-CE49-BA63-8D59F3A90904}"/>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 Icons Thermal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4D517E85-9CA7-034F-9FB3-FD01320A59D7}"/>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Angled - Inks">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 Icons Volcanic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371DDE4D-0D7D-C84F-BE39-89E9C44A74FB}"/>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cons Wirtz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96A6080B-285B-0440-BCC7-3C870713D099}"/>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cons Multicolor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6EF3F69B-992F-BA44-A80C-34A8806E4866}"/>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cons 1934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1" name="Subtitle 2">
            <a:extLst>
              <a:ext uri="{FF2B5EF4-FFF2-40B4-BE49-F238E27FC236}">
                <a16:creationId xmlns:a16="http://schemas.microsoft.com/office/drawing/2014/main" id="{61E620D7-B1F1-E348-935F-C3B2B1A96AC1}"/>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cons Aqua-Fer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D6A03834-44F9-1A4D-9BFA-1C1501E0E19F}"/>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Icons Gideon Green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7C94D7B3-0232-0C48-A160-845D9109756E}"/>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cons Volcanic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C9C36057-B1B9-8547-9A36-C791A7F49EFA}"/>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 Icons Wirtz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7B383675-6B9D-B845-AC31-24EA499A787C}"/>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Only Slide - Switchyard">
    <p:spTree>
      <p:nvGrpSpPr>
        <p:cNvPr id="1" name=""/>
        <p:cNvGrpSpPr/>
        <p:nvPr/>
      </p:nvGrpSpPr>
      <p:grpSpPr>
        <a:xfrm>
          <a:off x="0" y="0"/>
          <a:ext cx="0" cy="0"/>
          <a:chOff x="0" y="0"/>
          <a:chExt cx="0" cy="0"/>
        </a:xfrm>
      </p:grpSpPr>
      <p:sp>
        <p:nvSpPr>
          <p:cNvPr id="6" name="Rectangle 5"/>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607109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Only Slide - 193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B76CF3-ADC9-1642-BF86-74C5363A4E16}"/>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72724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Angled - Lost Pin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FB5972-5B82-9C44-B904-8A08A9087548}"/>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1" name="Straight Connector 10">
            <a:extLst>
              <a:ext uri="{FF2B5EF4-FFF2-40B4-BE49-F238E27FC236}">
                <a16:creationId xmlns:a16="http://schemas.microsoft.com/office/drawing/2014/main" id="{F208BAA7-2D4A-6C4B-B9B1-588A6ED663F7}"/>
              </a:ext>
            </a:extLst>
          </p:cNvPr>
          <p:cNvCxnSpPr/>
          <p:nvPr userDrawn="1"/>
        </p:nvCxnSpPr>
        <p:spPr>
          <a:xfrm>
            <a:off x="365039" y="3690745"/>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1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Only Slide - Bluebonn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31FF36-C725-7F42-8ADD-0F4AFA08A7A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23536407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Only Slide - Aqua-F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44F713-205E-6F48-A707-F0B2E8ED464D}"/>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424326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Slide - 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7A8CD1-7809-D84E-9C13-0CBA5D226B18}"/>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14104089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Only Slide - Lost Pin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8FB608-6C3F-034E-8B9B-01FBC8BA6650}"/>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3466941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Only Slide - Wirt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E2AF0-B68C-A84D-883A-F56F810C6DD2}"/>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83532233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Only Slide - Spillway">
    <p:spTree>
      <p:nvGrpSpPr>
        <p:cNvPr id="1" name=""/>
        <p:cNvGrpSpPr/>
        <p:nvPr/>
      </p:nvGrpSpPr>
      <p:grpSpPr>
        <a:xfrm>
          <a:off x="0" y="0"/>
          <a:ext cx="0" cy="0"/>
          <a:chOff x="0" y="0"/>
          <a:chExt cx="0" cy="0"/>
        </a:xfrm>
      </p:grpSpPr>
      <p:sp>
        <p:nvSpPr>
          <p:cNvPr id="6" name="Rectangle 5"/>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Only Slide - Whiteca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6" name="Title 1"/>
          <p:cNvSpPr>
            <a:spLocks noGrp="1"/>
          </p:cNvSpPr>
          <p:nvPr>
            <p:ph type="title" hasCustomPrompt="1"/>
          </p:nvPr>
        </p:nvSpPr>
        <p:spPr>
          <a:xfrm>
            <a:off x="268941" y="542571"/>
            <a:ext cx="11654118" cy="701731"/>
          </a:xfrm>
        </p:spPr>
        <p:txBody>
          <a:bodyPr>
            <a:spAutoFit/>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Footer Only Slide - Switchyard">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Footer Only Slide - 19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424CAB-08DF-8E45-9334-B8B1615BA336}"/>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78704343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Footer Only Slide - Bluebonn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E3C80-60AD-C341-B37C-7392A66615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1636948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Angled - Wirtz">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99CDE8-5037-D744-B63A-90F5D0F149E3}"/>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4" name="Straight Connector 13">
            <a:extLst>
              <a:ext uri="{FF2B5EF4-FFF2-40B4-BE49-F238E27FC236}">
                <a16:creationId xmlns:a16="http://schemas.microsoft.com/office/drawing/2014/main" id="{753407BF-483B-5440-A32E-A36B58F39AB6}"/>
              </a:ext>
            </a:extLst>
          </p:cNvPr>
          <p:cNvCxnSpPr/>
          <p:nvPr userDrawn="1"/>
        </p:nvCxnSpPr>
        <p:spPr>
          <a:xfrm>
            <a:off x="365039" y="3694729"/>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094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Footer Only Slide - Aqua-F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FFCD94-3A3A-554E-8925-10E786DF9F5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01231682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Footer Only Slide - Ink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B828D2-815D-A743-B42E-C1EC9926E05B}"/>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76055644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Footer Only Slide - Lost P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76F0FC-445F-EB45-9FC8-1D17AD764ADF}"/>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13093284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Footer Only Slide - Wirtz">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65854D-B5FE-F24D-B2E0-0ADBA3E2999A}"/>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7597356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Footer Only Slide - Spillway">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Footer Only Slide - Whiteca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4DC600F-AE70-F844-9A33-EAF1AF575163}" type="slidenum">
              <a:rPr lang="en-US" smtClean="0"/>
              <a:t>‹#›</a:t>
            </a:fld>
            <a:endParaRPr lang="en-US"/>
          </a:p>
        </p:txBody>
      </p:sp>
    </p:spTree>
    <p:extLst>
      <p:ext uri="{BB962C8B-B14F-4D97-AF65-F5344CB8AC3E}">
        <p14:creationId xmlns:p14="http://schemas.microsoft.com/office/powerpoint/2010/main" val="9016917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Slide - Switchyard">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Slide - 193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02F0A0-2C64-1949-81F2-704FFB3D4DF2}"/>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859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Slide - Bluebonn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25B3C-FBE9-484F-A1D6-E09A6F38E0F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6129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Slide - Aqua-F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F263EA-DB1E-CD4D-B1E8-64C0F5871E5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51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Angled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lvl1p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Slide - Ink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A1F024-964B-F846-98B6-DEB81BDC00D3}"/>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3431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Slide - Lost Pin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DF5DA9-BEA3-424B-BA95-1B419BF164C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33257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Slide - Wirtz">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D63ACE-FD72-2C4A-86EB-5DB63789C40D}"/>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8367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Slide - Spillw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7664A0-9A7C-5D4E-8D6C-AC7488BD5C15}"/>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150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Slide - Whitecap">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98011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Full Page Photo with Logo 1">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95AEA2A6-86D7-5E44-A399-21DD8F05B0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6EF1D07-DE20-CA41-9454-25F29B23D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6000" y="2476500"/>
            <a:ext cx="5074920" cy="1883664"/>
          </a:xfrm>
          <a:prstGeom prst="rect">
            <a:avLst/>
          </a:prstGeom>
        </p:spPr>
      </p:pic>
    </p:spTree>
    <p:extLst>
      <p:ext uri="{BB962C8B-B14F-4D97-AF65-F5344CB8AC3E}">
        <p14:creationId xmlns:p14="http://schemas.microsoft.com/office/powerpoint/2010/main" val="42509395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Full Page Photo with Logo 2">
    <p:spTree>
      <p:nvGrpSpPr>
        <p:cNvPr id="1" name=""/>
        <p:cNvGrpSpPr/>
        <p:nvPr/>
      </p:nvGrpSpPr>
      <p:grpSpPr>
        <a:xfrm>
          <a:off x="0" y="0"/>
          <a:ext cx="0" cy="0"/>
          <a:chOff x="0" y="0"/>
          <a:chExt cx="0" cy="0"/>
        </a:xfrm>
      </p:grpSpPr>
      <p:pic>
        <p:nvPicPr>
          <p:cNvPr id="4" name="Picture Placeholder 2">
            <a:extLst>
              <a:ext uri="{FF2B5EF4-FFF2-40B4-BE49-F238E27FC236}">
                <a16:creationId xmlns:a16="http://schemas.microsoft.com/office/drawing/2014/main" id="{CD8D3373-A0FA-1147-A5F5-2D193FBFE3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DBD98FC-E254-474B-AB8A-A890E5C857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6000" y="2476500"/>
            <a:ext cx="5074920" cy="1883664"/>
          </a:xfrm>
          <a:prstGeom prst="rect">
            <a:avLst/>
          </a:prstGeom>
          <a:effectLst>
            <a:outerShdw blurRad="190500" algn="ctr" rotWithShape="0">
              <a:prstClr val="black">
                <a:alpha val="10000"/>
              </a:prstClr>
            </a:outerShdw>
          </a:effectLst>
        </p:spPr>
      </p:pic>
    </p:spTree>
    <p:extLst>
      <p:ext uri="{BB962C8B-B14F-4D97-AF65-F5344CB8AC3E}">
        <p14:creationId xmlns:p14="http://schemas.microsoft.com/office/powerpoint/2010/main" val="280901125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Full Page Photo with Logo 3">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81D93BAF-D5B7-8144-962A-A2140E2FAA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2" cy="6858000"/>
          </a:xfrm>
          <a:prstGeom prst="rect">
            <a:avLst/>
          </a:prstGeom>
        </p:spPr>
      </p:pic>
      <p:pic>
        <p:nvPicPr>
          <p:cNvPr id="7" name="Picture 6">
            <a:extLst>
              <a:ext uri="{FF2B5EF4-FFF2-40B4-BE49-F238E27FC236}">
                <a16:creationId xmlns:a16="http://schemas.microsoft.com/office/drawing/2014/main" id="{0825FC7A-FD13-4C42-A185-1FED363BF2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6000" y="2476500"/>
            <a:ext cx="5074920" cy="1883664"/>
          </a:xfrm>
          <a:prstGeom prst="rect">
            <a:avLst/>
          </a:prstGeom>
        </p:spPr>
      </p:pic>
    </p:spTree>
    <p:extLst>
      <p:ext uri="{BB962C8B-B14F-4D97-AF65-F5344CB8AC3E}">
        <p14:creationId xmlns:p14="http://schemas.microsoft.com/office/powerpoint/2010/main" val="642753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Angled - Whitecap">
    <p:spTree>
      <p:nvGrpSpPr>
        <p:cNvPr id="1" name=""/>
        <p:cNvGrpSpPr/>
        <p:nvPr/>
      </p:nvGrpSpPr>
      <p:grpSpPr>
        <a:xfrm>
          <a:off x="0" y="0"/>
          <a:ext cx="0" cy="0"/>
          <a:chOff x="0" y="0"/>
          <a:chExt cx="0" cy="0"/>
        </a:xfrm>
      </p:grpSpPr>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lvl1p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156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le Slide Simple - Switchyar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le Slide Simple - 1934">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ogo - Bluebonnet">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le Slide Simple - Bluebonne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le Slide Simple - Aqua-F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le Slide Simple - Ink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le Slide Simple - Lost Pine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le Slide Simple - Wirtz">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le Slide Simple - Spillwa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le Slide Simpl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1709738"/>
            <a:ext cx="11641418"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Photo Slide Right - Switchyard">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Photo Slide Right - 1934">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Photo Slide Right - Bluebonnet">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ogo - Aqua-Fer">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0" name="Straight Connector 9">
            <a:extLst>
              <a:ext uri="{FF2B5EF4-FFF2-40B4-BE49-F238E27FC236}">
                <a16:creationId xmlns:a16="http://schemas.microsoft.com/office/drawing/2014/main" id="{4F1186D9-5B1F-014D-8A39-F8AFFF37269A}"/>
              </a:ext>
            </a:extLst>
          </p:cNvPr>
          <p:cNvCxnSpPr/>
          <p:nvPr userDrawn="1"/>
        </p:nvCxnSpPr>
        <p:spPr>
          <a:xfrm>
            <a:off x="5754781" y="3230057"/>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Photo Slide Right - Aqua-Fer">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6" name="Straight Connector 15">
            <a:extLst>
              <a:ext uri="{FF2B5EF4-FFF2-40B4-BE49-F238E27FC236}">
                <a16:creationId xmlns:a16="http://schemas.microsoft.com/office/drawing/2014/main" id="{2D0819FF-A4DD-EC41-98AF-E9066C22ACBD}"/>
              </a:ext>
            </a:extLst>
          </p:cNvPr>
          <p:cNvCxnSpPr/>
          <p:nvPr userDrawn="1"/>
        </p:nvCxnSpPr>
        <p:spPr>
          <a:xfrm>
            <a:off x="365039"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 Photo Slide Right - Inks">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Photo Slide Right - Lost Pines">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Photo Slide Right - Wirtz">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4" name="Straight Connector 13">
            <a:extLst>
              <a:ext uri="{FF2B5EF4-FFF2-40B4-BE49-F238E27FC236}">
                <a16:creationId xmlns:a16="http://schemas.microsoft.com/office/drawing/2014/main" id="{EF0C2FE0-5B0C-D948-95BB-AC84C87269B5}"/>
              </a:ext>
            </a:extLst>
          </p:cNvPr>
          <p:cNvCxnSpPr/>
          <p:nvPr userDrawn="1"/>
        </p:nvCxnSpPr>
        <p:spPr>
          <a:xfrm>
            <a:off x="365039" y="369392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Photo Slide Right - Plum">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alf Photo Slide Right - Volcanic">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alf Photo Slide Right - Thermal">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Photo Slide Right - Spark">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50000"/>
                  </a:schemeClr>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Photo Slide Right - Gideon Gree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Photo Slide Right - Spillway">
    <p:spTree>
      <p:nvGrpSpPr>
        <p:cNvPr id="1" name=""/>
        <p:cNvGrpSpPr/>
        <p:nvPr/>
      </p:nvGrpSpPr>
      <p:grpSpPr>
        <a:xfrm>
          <a:off x="0" y="0"/>
          <a:ext cx="0" cy="0"/>
          <a:chOff x="0" y="0"/>
          <a:chExt cx="0" cy="0"/>
        </a:xfrm>
      </p:grpSpPr>
      <p:sp>
        <p:nvSpPr>
          <p:cNvPr id="9" name="Rectangle 8"/>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ogo - Inks">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Photo Slide Right - Whitecap">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alf Content Slide Right - Switchyard">
    <p:spTree>
      <p:nvGrpSpPr>
        <p:cNvPr id="1" name=""/>
        <p:cNvGrpSpPr/>
        <p:nvPr/>
      </p:nvGrpSpPr>
      <p:grpSpPr>
        <a:xfrm>
          <a:off x="0" y="0"/>
          <a:ext cx="0" cy="0"/>
          <a:chOff x="0" y="0"/>
          <a:chExt cx="0" cy="0"/>
        </a:xfrm>
      </p:grpSpPr>
      <p:sp>
        <p:nvSpPr>
          <p:cNvPr id="8"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Content Slide Right - 1934">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alf Content Slide Right - Bluebonnet">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alf Content Slide Right - Aqua-Fer">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 Content Slide Right - Inks">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Content Slide Right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F72652-BCC9-3341-A937-36E2C18D1379}"/>
              </a:ext>
            </a:extLst>
          </p:cNvPr>
          <p:cNvSpPr/>
          <p:nvPr userDrawn="1"/>
        </p:nvSpPr>
        <p:spPr>
          <a:xfrm>
            <a:off x="0"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B4A92E8C-2A72-1848-BD68-AF01FC583422}"/>
              </a:ext>
            </a:extLst>
          </p:cNvPr>
          <p:cNvCxnSpPr/>
          <p:nvPr userDrawn="1"/>
        </p:nvCxnSpPr>
        <p:spPr>
          <a:xfrm>
            <a:off x="2615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42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Content Slide Right - Wirtz">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Content Slide Right - Plu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7DCB8-97BD-9C4E-8320-F9FF76ACB74E}"/>
              </a:ext>
            </a:extLst>
          </p:cNvPr>
          <p:cNvSpPr/>
          <p:nvPr userDrawn="1"/>
        </p:nvSpPr>
        <p:spPr>
          <a:xfrm>
            <a:off x="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27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alf Content Slide Right - Volcanic">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Logo - Lost Pines">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Content Slide Right - Thermal">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alf Content Slide Right - Sp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9D0507-C529-724C-8264-FED8F0DD031C}"/>
              </a:ext>
            </a:extLst>
          </p:cNvPr>
          <p:cNvSpPr/>
          <p:nvPr userDrawn="1"/>
        </p:nvSpPr>
        <p:spPr>
          <a:xfrm>
            <a:off x="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27A8BAA0-7BC2-A840-9C39-116EDA06EF30}"/>
              </a:ext>
            </a:extLst>
          </p:cNvPr>
          <p:cNvCxnSpPr/>
          <p:nvPr userDrawn="1"/>
        </p:nvCxnSpPr>
        <p:spPr>
          <a:xfrm>
            <a:off x="2615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88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Content Slide Right - Gideon Green">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alf Content Slide Right - Spillway">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alf Content Slide Right - Whitecap">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alf Content Slide Left - Switchyard">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alf Content Slide Left - 1934">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alf Content Slide Left - Bluebonnet">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alf Content Slide Left - Aqua-Fer">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Content Slide Left - Inks">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283667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ogo - Wirtz">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Content Slide Left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429FC-C92D-4C4A-989F-3573C144394F}"/>
              </a:ext>
            </a:extLst>
          </p:cNvPr>
          <p:cNvSpPr/>
          <p:nvPr userDrawn="1"/>
        </p:nvSpPr>
        <p:spPr>
          <a:xfrm>
            <a:off x="6095999"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468E5E4-FFA9-0644-9393-124AC92FDD7F}"/>
              </a:ext>
            </a:extLst>
          </p:cNvPr>
          <p:cNvCxnSpPr/>
          <p:nvPr userDrawn="1"/>
        </p:nvCxnSpPr>
        <p:spPr>
          <a:xfrm>
            <a:off x="8711963"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Content Slide Left - Wirtz">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alf Content Slide Left - Plu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6B990F-3A3A-8D49-93A0-9C4BF05BD4D7}"/>
              </a:ext>
            </a:extLst>
          </p:cNvPr>
          <p:cNvSpPr/>
          <p:nvPr userDrawn="1"/>
        </p:nvSpPr>
        <p:spPr>
          <a:xfrm>
            <a:off x="609600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AA6FAE-8354-D949-9E61-B46D5745454E}"/>
              </a:ext>
            </a:extLst>
          </p:cNvPr>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212894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alf Content Slide Left - Volcanic">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lf Content Slide Left - Thermal">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1"/>
                </a:solidFill>
              </a:defRPr>
            </a:lvl1pPr>
          </a:lstStyle>
          <a:p>
            <a:fld id="{84DC600F-AE70-F844-9A33-EAF1AF575163}"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alf Content Slide Left - Sp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7A6A6C-9368-8448-A52F-2053BFC6B846}"/>
              </a:ext>
            </a:extLst>
          </p:cNvPr>
          <p:cNvSpPr/>
          <p:nvPr userDrawn="1"/>
        </p:nvSpPr>
        <p:spPr>
          <a:xfrm>
            <a:off x="609600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D7C95EB-E00E-EE41-93B8-B559B4E78FBD}"/>
              </a:ext>
            </a:extLst>
          </p:cNvPr>
          <p:cNvCxnSpPr/>
          <p:nvPr userDrawn="1"/>
        </p:nvCxnSpPr>
        <p:spPr>
          <a:xfrm>
            <a:off x="8711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1"/>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976038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alf Content Slide Left - Gideon Green">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alf Content Slide Left - Spillway">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alf Content Slide Left - Whitecap">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ull Title Content Slide - Switchyar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B5013A1D-3012-2E41-A233-1B14AA6778FB}"/>
              </a:ext>
            </a:extLst>
          </p:cNvPr>
          <p:cNvSpPr>
            <a:spLocks noGrp="1"/>
          </p:cNvSpPr>
          <p:nvPr>
            <p:ph sz="quarter" idx="13"/>
          </p:nvPr>
        </p:nvSpPr>
        <p:spPr>
          <a:xfrm>
            <a:off x="268941" y="1691155"/>
            <a:ext cx="11654118" cy="2010807"/>
          </a:xfrm>
        </p:spPr>
        <p:txBody>
          <a:bodyPr/>
          <a:lstStyle>
            <a:lvl1pPr marL="347663" indent="-347663">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Logo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4488" y="5229039"/>
            <a:ext cx="1823024" cy="676654"/>
          </a:xfrm>
          <a:prstGeom prst="rect">
            <a:avLst/>
          </a:prstGeom>
        </p:spPr>
      </p:pic>
      <p:sp>
        <p:nvSpPr>
          <p:cNvPr id="16"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7"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8" name="Straight Connector 17"/>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Title Content Slide - 193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21732-05C9-ED4E-861F-6A9733F81074}"/>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3" name="Content Placeholder 9">
            <a:extLst>
              <a:ext uri="{FF2B5EF4-FFF2-40B4-BE49-F238E27FC236}">
                <a16:creationId xmlns:a16="http://schemas.microsoft.com/office/drawing/2014/main" id="{9F70083D-70C7-0144-B715-A0772EEAED61}"/>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14817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Title Content Slide - Bluebonn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342FC4-FC05-A943-B55F-E4C919449DA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6" name="Content Placeholder 9">
            <a:extLst>
              <a:ext uri="{FF2B5EF4-FFF2-40B4-BE49-F238E27FC236}">
                <a16:creationId xmlns:a16="http://schemas.microsoft.com/office/drawing/2014/main" id="{E25CE214-78DE-244A-AC1E-B392FEBB1D75}"/>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7993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Title Content Slide - Aqua-F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518C4A-F2E8-014F-8E5D-0BCC723303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7" name="Content Placeholder 9">
            <a:extLst>
              <a:ext uri="{FF2B5EF4-FFF2-40B4-BE49-F238E27FC236}">
                <a16:creationId xmlns:a16="http://schemas.microsoft.com/office/drawing/2014/main" id="{3140C873-2F96-BB48-A862-311DB5B377B8}"/>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2477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 Title Content Slide - 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2621A0-4889-1E49-87BE-9DD9FC78FF06}"/>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C1207BF8-418C-8348-9A30-50492B9A34D6}"/>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18216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Title Content Slide - Lost P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090E38-9972-DF4B-A951-FEB02F7CEF1B}"/>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3" name="Content Placeholder 9">
            <a:extLst>
              <a:ext uri="{FF2B5EF4-FFF2-40B4-BE49-F238E27FC236}">
                <a16:creationId xmlns:a16="http://schemas.microsoft.com/office/drawing/2014/main" id="{9D1170D9-D8FB-8342-93CE-4877B8A4FD75}"/>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9772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 Title Content Slide - Wirtz">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770B51-7F9B-CF43-A5D6-C19931F65F5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6D1F4058-1045-0D42-9FD0-C1A9D2F331D4}"/>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0487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Title Content Slide - Spillwa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Title – 5 words/1 line recommended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9">
            <a:extLst>
              <a:ext uri="{FF2B5EF4-FFF2-40B4-BE49-F238E27FC236}">
                <a16:creationId xmlns:a16="http://schemas.microsoft.com/office/drawing/2014/main" id="{1DEB206E-5B39-3F42-912B-89F7333846BB}"/>
              </a:ext>
            </a:extLst>
          </p:cNvPr>
          <p:cNvSpPr>
            <a:spLocks noGrp="1"/>
          </p:cNvSpPr>
          <p:nvPr>
            <p:ph sz="quarter" idx="13"/>
          </p:nvPr>
        </p:nvSpPr>
        <p:spPr>
          <a:xfrm>
            <a:off x="268941" y="1691155"/>
            <a:ext cx="11654118" cy="20108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Title Content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 5 words/1 line recommended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7" name="Content Placeholder 9">
            <a:extLst>
              <a:ext uri="{FF2B5EF4-FFF2-40B4-BE49-F238E27FC236}">
                <a16:creationId xmlns:a16="http://schemas.microsoft.com/office/drawing/2014/main" id="{41DA8ABE-F19F-8045-9B22-218EAB84B6CF}"/>
              </a:ext>
            </a:extLst>
          </p:cNvPr>
          <p:cNvSpPr>
            <a:spLocks noGrp="1"/>
          </p:cNvSpPr>
          <p:nvPr>
            <p:ph sz="quarter" idx="13"/>
          </p:nvPr>
        </p:nvSpPr>
        <p:spPr>
          <a:xfrm>
            <a:off x="268941" y="1691155"/>
            <a:ext cx="11654118" cy="20108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02733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Right Side Photo Slide - Switchyard">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0" name="Content Placeholder 9">
            <a:extLst>
              <a:ext uri="{FF2B5EF4-FFF2-40B4-BE49-F238E27FC236}">
                <a16:creationId xmlns:a16="http://schemas.microsoft.com/office/drawing/2014/main" id="{7861D1D7-9E46-1D4F-B893-22164B7B619C}"/>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Right Side Photo Slide - 193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307B7-A24A-DA4F-9CB7-BA7ACC3EB6FC}"/>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0445D45E-0D18-0A42-A233-893B94247D40}"/>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866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ogo - Whiteca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4488" y="5229039"/>
            <a:ext cx="1823024" cy="676654"/>
          </a:xfrm>
          <a:prstGeom prst="rect">
            <a:avLst/>
          </a:prstGeom>
        </p:spPr>
      </p:pic>
      <p:sp>
        <p:nvSpPr>
          <p:cNvPr id="9"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Right Side Photo Slide - Bluebonn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3F435D-90DA-F34C-A4D8-908254C7CE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B49D56C8-5F2D-894E-B229-F8A79EACF484}"/>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57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Right Side Photo Slide - Aqua-F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77C7F7-F96A-6341-99B1-3C9F3D495742}"/>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2F5B9C8D-B186-0442-AFC5-C6ECE05C85CD}"/>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5630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Right Side Photo Slide - Ink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637EFA-7999-4A4C-98BE-C54B4B006F87}"/>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1" name="Content Placeholder 9">
            <a:extLst>
              <a:ext uri="{FF2B5EF4-FFF2-40B4-BE49-F238E27FC236}">
                <a16:creationId xmlns:a16="http://schemas.microsoft.com/office/drawing/2014/main" id="{07FA2532-56FB-B94F-9A10-FA43A5F557DE}"/>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169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Right Side Photo Slide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B31733-71FB-E44E-8E0C-7F0C20A8735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3" name="Content Placeholder 9">
            <a:extLst>
              <a:ext uri="{FF2B5EF4-FFF2-40B4-BE49-F238E27FC236}">
                <a16:creationId xmlns:a16="http://schemas.microsoft.com/office/drawing/2014/main" id="{BE7BB941-5F22-5141-BE18-DFF465A66645}"/>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9814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Right Side Photo Slide - Wirt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6AECD4-E450-6146-BCB5-E10CF65A7BD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7203A225-80FA-C84B-9916-C4660163652B}"/>
              </a:ext>
            </a:extLst>
          </p:cNvPr>
          <p:cNvSpPr>
            <a:spLocks noGrp="1"/>
          </p:cNvSpPr>
          <p:nvPr>
            <p:ph sz="quarter" idx="14"/>
          </p:nvPr>
        </p:nvSpPr>
        <p:spPr>
          <a:xfrm>
            <a:off x="268941" y="1691155"/>
            <a:ext cx="788445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9326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Right Side Photo Slide - Spillwa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dirty="0"/>
          </a:p>
        </p:txBody>
      </p:sp>
      <p:sp>
        <p:nvSpPr>
          <p:cNvPr id="11" name="Content Placeholder 9">
            <a:extLst>
              <a:ext uri="{FF2B5EF4-FFF2-40B4-BE49-F238E27FC236}">
                <a16:creationId xmlns:a16="http://schemas.microsoft.com/office/drawing/2014/main" id="{DE75F202-EDEA-5D45-8222-A2C752C02F1E}"/>
              </a:ext>
            </a:extLst>
          </p:cNvPr>
          <p:cNvSpPr>
            <a:spLocks noGrp="1"/>
          </p:cNvSpPr>
          <p:nvPr>
            <p:ph sz="quarter" idx="14"/>
          </p:nvPr>
        </p:nvSpPr>
        <p:spPr>
          <a:xfrm>
            <a:off x="268941" y="1691155"/>
            <a:ext cx="7884459" cy="452867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Right Side Photo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230655"/>
            <a:ext cx="7884459" cy="1325563"/>
          </a:xfrm>
        </p:spPr>
        <p:txBody>
          <a:body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0" name="Content Placeholder 9">
            <a:extLst>
              <a:ext uri="{FF2B5EF4-FFF2-40B4-BE49-F238E27FC236}">
                <a16:creationId xmlns:a16="http://schemas.microsoft.com/office/drawing/2014/main" id="{D0DCC849-40C3-2F48-968E-BDA9BB25D8A9}"/>
              </a:ext>
            </a:extLst>
          </p:cNvPr>
          <p:cNvSpPr>
            <a:spLocks noGrp="1"/>
          </p:cNvSpPr>
          <p:nvPr>
            <p:ph sz="quarter" idx="14"/>
          </p:nvPr>
        </p:nvSpPr>
        <p:spPr>
          <a:xfrm>
            <a:off x="268941" y="1691155"/>
            <a:ext cx="7884459" cy="45305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ntent Slide - Switchyard">
    <p:spTree>
      <p:nvGrpSpPr>
        <p:cNvPr id="1" name=""/>
        <p:cNvGrpSpPr/>
        <p:nvPr/>
      </p:nvGrpSpPr>
      <p:grpSpPr>
        <a:xfrm>
          <a:off x="0" y="0"/>
          <a:ext cx="0" cy="0"/>
          <a:chOff x="0" y="0"/>
          <a:chExt cx="0" cy="0"/>
        </a:xfrm>
      </p:grpSpPr>
      <p:sp>
        <p:nvSpPr>
          <p:cNvPr id="8" name="Rectangle 7"/>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ntent Slide - 193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D6FA48-EB0F-8A4F-AE80-A20D8DEF1AEF}"/>
              </a:ext>
            </a:extLst>
          </p:cNvPr>
          <p:cNvSpPr/>
          <p:nvPr userDrawn="1"/>
        </p:nvSpPr>
        <p:spPr>
          <a:xfrm>
            <a:off x="0" y="0"/>
            <a:ext cx="12188952"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13082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ontent Slide - Bluebonne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0029A5-B1AF-0B48-A501-B9B29BE347FE}"/>
              </a:ext>
            </a:extLst>
          </p:cNvPr>
          <p:cNvSpPr/>
          <p:nvPr userDrawn="1"/>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958318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41" y="542571"/>
            <a:ext cx="11654118" cy="701731"/>
          </a:xfrm>
          <a:prstGeom prst="rect">
            <a:avLst/>
          </a:prstGeom>
        </p:spPr>
        <p:txBody>
          <a:bodyPr vert="horz" lIns="91440" tIns="45720" rIns="91440" bIns="45720" rtlCol="0" anchor="ctr" anchorCtr="0">
            <a:spAutoFit/>
          </a:bodyPr>
          <a:lstStyle/>
          <a:p>
            <a:r>
              <a:rPr lang="en-US" dirty="0"/>
              <a:t>Title – 5 words/1 line recommended</a:t>
            </a:r>
          </a:p>
        </p:txBody>
      </p:sp>
      <p:sp>
        <p:nvSpPr>
          <p:cNvPr id="3" name="Text Placeholder 2"/>
          <p:cNvSpPr>
            <a:spLocks noGrp="1"/>
          </p:cNvSpPr>
          <p:nvPr>
            <p:ph type="body" idx="1"/>
          </p:nvPr>
        </p:nvSpPr>
        <p:spPr>
          <a:xfrm>
            <a:off x="268941" y="1691155"/>
            <a:ext cx="11654118" cy="2010807"/>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8941" y="6356350"/>
            <a:ext cx="2743200" cy="365125"/>
          </a:xfrm>
          <a:prstGeom prst="rect">
            <a:avLst/>
          </a:prstGeom>
        </p:spPr>
        <p:txBody>
          <a:bodyPr vert="horz" lIns="91440" tIns="45720" rIns="91440" bIns="45720" rtlCol="0" anchor="ctr"/>
          <a:lstStyle>
            <a:lvl1pPr algn="l">
              <a:defRPr sz="1000">
                <a:solidFill>
                  <a:schemeClr val="bg2">
                    <a:lumMod val="75000"/>
                  </a:schemeClr>
                </a:solidFill>
              </a:defRPr>
            </a:lvl1pPr>
          </a:lstStyle>
          <a:p>
            <a:endParaRPr lang="en-US" dirty="0"/>
          </a:p>
        </p:txBody>
      </p:sp>
      <p:sp>
        <p:nvSpPr>
          <p:cNvPr id="6" name="Slide Number Placeholder 5"/>
          <p:cNvSpPr>
            <a:spLocks noGrp="1"/>
          </p:cNvSpPr>
          <p:nvPr>
            <p:ph type="sldNum" sz="quarter" idx="4"/>
          </p:nvPr>
        </p:nvSpPr>
        <p:spPr>
          <a:xfrm>
            <a:off x="9179859" y="6356350"/>
            <a:ext cx="2743200" cy="365125"/>
          </a:xfrm>
          <a:prstGeom prst="rect">
            <a:avLst/>
          </a:prstGeom>
        </p:spPr>
        <p:txBody>
          <a:bodyPr vert="horz" lIns="91440" tIns="45720" rIns="91440" bIns="45720" rtlCol="0" anchor="ctr"/>
          <a:lstStyle>
            <a:lvl1pPr algn="r">
              <a:defRPr sz="1000">
                <a:solidFill>
                  <a:schemeClr val="bg2">
                    <a:lumMod val="75000"/>
                  </a:schemeClr>
                </a:solidFill>
              </a:defRPr>
            </a:lvl1pPr>
          </a:lstStyle>
          <a:p>
            <a:fld id="{84DC600F-AE70-F844-9A33-EAF1AF575163}" type="slidenum">
              <a:rPr lang="en-US" smtClean="0"/>
              <a:pPr/>
              <a:t>‹#›</a:t>
            </a:fld>
            <a:endParaRPr lang="en-US" dirty="0"/>
          </a:p>
        </p:txBody>
      </p:sp>
      <p:sp>
        <p:nvSpPr>
          <p:cNvPr id="11" name="Footer Placeholder 10"/>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2">
                    <a:lumMod val="75000"/>
                  </a:schemeClr>
                </a:solidFill>
              </a:defRPr>
            </a:lvl1pPr>
          </a:lstStyle>
          <a:p>
            <a:endParaRPr lang="en-US" dirty="0"/>
          </a:p>
        </p:txBody>
      </p:sp>
    </p:spTree>
    <p:extLst>
      <p:ext uri="{BB962C8B-B14F-4D97-AF65-F5344CB8AC3E}">
        <p14:creationId xmlns:p14="http://schemas.microsoft.com/office/powerpoint/2010/main" val="1727966789"/>
      </p:ext>
    </p:extLst>
  </p:cSld>
  <p:clrMap bg1="lt1" tx1="dk1" bg2="lt2" tx2="dk2" accent1="accent1" accent2="accent2" accent3="accent3" accent4="accent4" accent5="accent5" accent6="accent6" hlink="hlink" folHlink="folHlink"/>
  <p:sldLayoutIdLst>
    <p:sldLayoutId id="2147483662" r:id="rId1"/>
    <p:sldLayoutId id="2147483800" r:id="rId2"/>
    <p:sldLayoutId id="2147483752" r:id="rId3"/>
    <p:sldLayoutId id="2147483753" r:id="rId4"/>
    <p:sldLayoutId id="2147483801" r:id="rId5"/>
    <p:sldLayoutId id="2147483802" r:id="rId6"/>
    <p:sldLayoutId id="2147483803" r:id="rId7"/>
    <p:sldLayoutId id="2147483755" r:id="rId8"/>
    <p:sldLayoutId id="2147483754" r:id="rId9"/>
    <p:sldLayoutId id="2147483865" r:id="rId10"/>
    <p:sldLayoutId id="2147483663" r:id="rId11"/>
    <p:sldLayoutId id="2147483866" r:id="rId12"/>
    <p:sldLayoutId id="2147483868" r:id="rId13"/>
    <p:sldLayoutId id="2147483867" r:id="rId14"/>
    <p:sldLayoutId id="2147483881" r:id="rId15"/>
    <p:sldLayoutId id="2147483882" r:id="rId16"/>
    <p:sldLayoutId id="2147483869" r:id="rId17"/>
    <p:sldLayoutId id="2147483660" r:id="rId18"/>
    <p:sldLayoutId id="2147483804" r:id="rId19"/>
    <p:sldLayoutId id="2147483694" r:id="rId20"/>
    <p:sldLayoutId id="2147483806" r:id="rId21"/>
    <p:sldLayoutId id="2147483870" r:id="rId22"/>
    <p:sldLayoutId id="2147483805" r:id="rId23"/>
    <p:sldLayoutId id="2147483883" r:id="rId24"/>
    <p:sldLayoutId id="2147483884" r:id="rId25"/>
    <p:sldLayoutId id="2147483813" r:id="rId26"/>
    <p:sldLayoutId id="2147483651" r:id="rId27"/>
    <p:sldLayoutId id="2147483702" r:id="rId28"/>
    <p:sldLayoutId id="2147483703" r:id="rId29"/>
    <p:sldLayoutId id="2147483807" r:id="rId30"/>
    <p:sldLayoutId id="2147483808" r:id="rId31"/>
    <p:sldLayoutId id="2147483809" r:id="rId32"/>
    <p:sldLayoutId id="2147483811" r:id="rId33"/>
    <p:sldLayoutId id="2147483810" r:id="rId34"/>
    <p:sldLayoutId id="2147483812" r:id="rId35"/>
    <p:sldLayoutId id="2147483693" r:id="rId36"/>
    <p:sldLayoutId id="2147483664" r:id="rId37"/>
    <p:sldLayoutId id="2147483759" r:id="rId38"/>
    <p:sldLayoutId id="2147483756" r:id="rId39"/>
    <p:sldLayoutId id="2147483666" r:id="rId40"/>
    <p:sldLayoutId id="2147483785" r:id="rId41"/>
    <p:sldLayoutId id="2147483815" r:id="rId42"/>
    <p:sldLayoutId id="2147483665" r:id="rId43"/>
    <p:sldLayoutId id="2147483814" r:id="rId44"/>
    <p:sldLayoutId id="2147483667" r:id="rId45"/>
    <p:sldLayoutId id="2147483669" r:id="rId46"/>
    <p:sldLayoutId id="2147483816" r:id="rId47"/>
    <p:sldLayoutId id="2147483668" r:id="rId48"/>
    <p:sldLayoutId id="2147483758" r:id="rId49"/>
    <p:sldLayoutId id="2147483757" r:id="rId50"/>
    <p:sldLayoutId id="2147483676" r:id="rId51"/>
    <p:sldLayoutId id="2147483677" r:id="rId52"/>
    <p:sldLayoutId id="2147483784" r:id="rId53"/>
    <p:sldLayoutId id="2147483681" r:id="rId54"/>
    <p:sldLayoutId id="2147483678" r:id="rId55"/>
    <p:sldLayoutId id="2147483885" r:id="rId56"/>
    <p:sldLayoutId id="2147483679" r:id="rId57"/>
    <p:sldLayoutId id="2147483887" r:id="rId58"/>
    <p:sldLayoutId id="2147483783" r:id="rId59"/>
    <p:sldLayoutId id="2147483781" r:id="rId60"/>
    <p:sldLayoutId id="2147483886" r:id="rId61"/>
    <p:sldLayoutId id="2147483782" r:id="rId62"/>
    <p:sldLayoutId id="2147483698" r:id="rId63"/>
    <p:sldLayoutId id="2147483675" r:id="rId64"/>
    <p:sldLayoutId id="2147483836" r:id="rId65"/>
    <p:sldLayoutId id="2147483837" r:id="rId66"/>
    <p:sldLayoutId id="2147483838" r:id="rId67"/>
    <p:sldLayoutId id="2147483839" r:id="rId68"/>
    <p:sldLayoutId id="2147483888" r:id="rId69"/>
    <p:sldLayoutId id="2147483840" r:id="rId70"/>
    <p:sldLayoutId id="2147483841" r:id="rId71"/>
    <p:sldLayoutId id="2147483889" r:id="rId72"/>
    <p:sldLayoutId id="2147483842" r:id="rId73"/>
    <p:sldLayoutId id="2147483844" r:id="rId74"/>
    <p:sldLayoutId id="2147483890" r:id="rId75"/>
    <p:sldLayoutId id="2147483843" r:id="rId76"/>
    <p:sldLayoutId id="2147483845" r:id="rId77"/>
    <p:sldLayoutId id="2147483846" r:id="rId78"/>
    <p:sldLayoutId id="2147483769" r:id="rId79"/>
    <p:sldLayoutId id="2147483904" r:id="rId80"/>
    <p:sldLayoutId id="2147483905" r:id="rId81"/>
    <p:sldLayoutId id="2147483906" r:id="rId82"/>
    <p:sldLayoutId id="2147483907" r:id="rId83"/>
    <p:sldLayoutId id="2147483902" r:id="rId84"/>
    <p:sldLayoutId id="2147483903" r:id="rId85"/>
    <p:sldLayoutId id="2147483770" r:id="rId86"/>
    <p:sldLayoutId id="2147483650" r:id="rId87"/>
    <p:sldLayoutId id="2147483697" r:id="rId88"/>
    <p:sldLayoutId id="2147483908" r:id="rId89"/>
    <p:sldLayoutId id="2147483910" r:id="rId90"/>
    <p:sldLayoutId id="2147483911" r:id="rId91"/>
    <p:sldLayoutId id="2147483909" r:id="rId92"/>
    <p:sldLayoutId id="2147483912" r:id="rId93"/>
    <p:sldLayoutId id="2147483913" r:id="rId94"/>
    <p:sldLayoutId id="2147483696" r:id="rId95"/>
    <p:sldLayoutId id="2147483695" r:id="rId96"/>
    <p:sldLayoutId id="2147483773" r:id="rId97"/>
    <p:sldLayoutId id="2147483875" r:id="rId98"/>
    <p:sldLayoutId id="2147483876" r:id="rId99"/>
    <p:sldLayoutId id="2147483877" r:id="rId100"/>
    <p:sldLayoutId id="2147483878" r:id="rId101"/>
    <p:sldLayoutId id="2147483880" r:id="rId102"/>
    <p:sldLayoutId id="2147483879" r:id="rId103"/>
    <p:sldLayoutId id="2147483774" r:id="rId104"/>
    <p:sldLayoutId id="2147483652" r:id="rId105"/>
    <p:sldLayoutId id="2147483922" r:id="rId106"/>
    <p:sldLayoutId id="2147483872" r:id="rId107"/>
    <p:sldLayoutId id="2147483923" r:id="rId108"/>
    <p:sldLayoutId id="2147483924" r:id="rId109"/>
    <p:sldLayoutId id="2147483925" r:id="rId110"/>
    <p:sldLayoutId id="2147483926" r:id="rId111"/>
    <p:sldLayoutId id="2147483927" r:id="rId112"/>
    <p:sldLayoutId id="2147483873" r:id="rId113"/>
    <p:sldLayoutId id="2147483874" r:id="rId114"/>
    <p:sldLayoutId id="2147483966" r:id="rId115"/>
    <p:sldLayoutId id="2147483960" r:id="rId116"/>
    <p:sldLayoutId id="2147483959" r:id="rId117"/>
    <p:sldLayoutId id="2147483961" r:id="rId118"/>
    <p:sldLayoutId id="2147483962" r:id="rId119"/>
    <p:sldLayoutId id="2147483963" r:id="rId120"/>
    <p:sldLayoutId id="2147483958" r:id="rId121"/>
    <p:sldLayoutId id="2147483964" r:id="rId122"/>
    <p:sldLayoutId id="2147483965" r:id="rId123"/>
    <p:sldLayoutId id="2147483967" r:id="rId124"/>
    <p:sldLayoutId id="2147483968" r:id="rId125"/>
    <p:sldLayoutId id="2147483969" r:id="rId126"/>
    <p:sldLayoutId id="2147483970" r:id="rId127"/>
    <p:sldLayoutId id="2147483971" r:id="rId128"/>
    <p:sldLayoutId id="2147483972" r:id="rId129"/>
    <p:sldLayoutId id="2147483973" r:id="rId130"/>
    <p:sldLayoutId id="2147483974" r:id="rId131"/>
    <p:sldLayoutId id="2147483975" r:id="rId132"/>
    <p:sldLayoutId id="2147483701" r:id="rId133"/>
    <p:sldLayoutId id="2147483799" r:id="rId134"/>
    <p:sldLayoutId id="2147483793" r:id="rId135"/>
    <p:sldLayoutId id="2147483892" r:id="rId136"/>
    <p:sldLayoutId id="2147483891" r:id="rId137"/>
    <p:sldLayoutId id="2147483893" r:id="rId138"/>
    <p:sldLayoutId id="2147483894" r:id="rId139"/>
    <p:sldLayoutId id="2147483700" r:id="rId140"/>
    <p:sldLayoutId id="2147483699" r:id="rId141"/>
    <p:sldLayoutId id="2147483794" r:id="rId142"/>
    <p:sldLayoutId id="2147483798" r:id="rId143"/>
    <p:sldLayoutId id="2147483795" r:id="rId144"/>
    <p:sldLayoutId id="2147483914" r:id="rId145"/>
    <p:sldLayoutId id="2147483916" r:id="rId146"/>
    <p:sldLayoutId id="2147483915" r:id="rId147"/>
    <p:sldLayoutId id="2147483917" r:id="rId148"/>
    <p:sldLayoutId id="2147483796" r:id="rId149"/>
    <p:sldLayoutId id="2147483797" r:id="rId150"/>
    <p:sldLayoutId id="2147483760" r:id="rId151"/>
    <p:sldLayoutId id="2147483761" r:id="rId152"/>
    <p:sldLayoutId id="2147483817" r:id="rId153"/>
    <p:sldLayoutId id="2147483818" r:id="rId154"/>
    <p:sldLayoutId id="2147483823" r:id="rId155"/>
    <p:sldLayoutId id="2147483895" r:id="rId156"/>
    <p:sldLayoutId id="2147483819" r:id="rId157"/>
    <p:sldLayoutId id="2147483686" r:id="rId158"/>
    <p:sldLayoutId id="2147483670" r:id="rId159"/>
    <p:sldLayoutId id="2147483847" r:id="rId160"/>
    <p:sldLayoutId id="2147483848" r:id="rId161"/>
    <p:sldLayoutId id="2147483849" r:id="rId162"/>
    <p:sldLayoutId id="2147483850" r:id="rId163"/>
    <p:sldLayoutId id="2147483851" r:id="rId164"/>
    <p:sldLayoutId id="2147483896" r:id="rId165"/>
    <p:sldLayoutId id="2147483852" r:id="rId166"/>
    <p:sldLayoutId id="2147483853" r:id="rId167"/>
    <p:sldLayoutId id="2147483854" r:id="rId168"/>
    <p:sldLayoutId id="2147483762" r:id="rId169"/>
    <p:sldLayoutId id="2147483763" r:id="rId170"/>
    <p:sldLayoutId id="2147483820" r:id="rId171"/>
    <p:sldLayoutId id="2147483821" r:id="rId172"/>
    <p:sldLayoutId id="2147483822" r:id="rId173"/>
    <p:sldLayoutId id="2147483897" r:id="rId174"/>
    <p:sldLayoutId id="2147483824" r:id="rId175"/>
    <p:sldLayoutId id="2147483687" r:id="rId176"/>
    <p:sldLayoutId id="2147483671" r:id="rId177"/>
    <p:sldLayoutId id="2147483855" r:id="rId178"/>
    <p:sldLayoutId id="2147483856" r:id="rId179"/>
    <p:sldLayoutId id="2147483857" r:id="rId180"/>
    <p:sldLayoutId id="2147483858" r:id="rId181"/>
    <p:sldLayoutId id="2147483859" r:id="rId182"/>
    <p:sldLayoutId id="2147483898" r:id="rId183"/>
    <p:sldLayoutId id="2147483860" r:id="rId184"/>
    <p:sldLayoutId id="2147483861" r:id="rId185"/>
    <p:sldLayoutId id="2147483862" r:id="rId186"/>
    <p:sldLayoutId id="2147483764" r:id="rId187"/>
    <p:sldLayoutId id="2147483765" r:id="rId188"/>
    <p:sldLayoutId id="2147483825" r:id="rId189"/>
    <p:sldLayoutId id="2147483826" r:id="rId190"/>
    <p:sldLayoutId id="2147483828" r:id="rId191"/>
    <p:sldLayoutId id="2147483900" r:id="rId192"/>
    <p:sldLayoutId id="2147483827" r:id="rId193"/>
    <p:sldLayoutId id="2147483685" r:id="rId194"/>
    <p:sldLayoutId id="2147483766" r:id="rId195"/>
    <p:sldLayoutId id="2147483674" r:id="rId196"/>
    <p:sldLayoutId id="2147483673" r:id="rId197"/>
    <p:sldLayoutId id="2147483682" r:id="rId198"/>
    <p:sldLayoutId id="2147483829" r:id="rId199"/>
    <p:sldLayoutId id="2147483830" r:id="rId200"/>
    <p:sldLayoutId id="2147483831" r:id="rId201"/>
    <p:sldLayoutId id="2147483899" r:id="rId202"/>
    <p:sldLayoutId id="2147483832" r:id="rId203"/>
    <p:sldLayoutId id="2147483948" r:id="rId204"/>
    <p:sldLayoutId id="2147483949" r:id="rId205"/>
    <p:sldLayoutId id="2147483950" r:id="rId206"/>
    <p:sldLayoutId id="2147483690" r:id="rId207"/>
    <p:sldLayoutId id="2147483691" r:id="rId208"/>
    <p:sldLayoutId id="2147483833" r:id="rId209"/>
    <p:sldLayoutId id="2147483834" r:id="rId210"/>
    <p:sldLayoutId id="2147483692" r:id="rId211"/>
    <p:sldLayoutId id="2147483901" r:id="rId212"/>
    <p:sldLayoutId id="2147483835" r:id="rId213"/>
    <p:sldLayoutId id="2147483689" r:id="rId214"/>
    <p:sldLayoutId id="2147483768" r:id="rId215"/>
    <p:sldLayoutId id="2147483688" r:id="rId216"/>
    <p:sldLayoutId id="2147483704" r:id="rId217"/>
    <p:sldLayoutId id="2147483772" r:id="rId218"/>
    <p:sldLayoutId id="2147483771" r:id="rId219"/>
    <p:sldLayoutId id="2147483918" r:id="rId220"/>
    <p:sldLayoutId id="2147483919" r:id="rId221"/>
    <p:sldLayoutId id="2147483920" r:id="rId222"/>
    <p:sldLayoutId id="2147483921" r:id="rId223"/>
    <p:sldLayoutId id="2147483705" r:id="rId224"/>
    <p:sldLayoutId id="2147483706" r:id="rId225"/>
    <p:sldLayoutId id="2147483788" r:id="rId226"/>
    <p:sldLayoutId id="2147483792" r:id="rId227"/>
    <p:sldLayoutId id="2147483863" r:id="rId228"/>
    <p:sldLayoutId id="2147483951" r:id="rId229"/>
    <p:sldLayoutId id="2147483952" r:id="rId230"/>
    <p:sldLayoutId id="2147483953" r:id="rId231"/>
    <p:sldLayoutId id="2147483955" r:id="rId232"/>
    <p:sldLayoutId id="2147483864" r:id="rId233"/>
    <p:sldLayoutId id="2147483786" r:id="rId234"/>
    <p:sldLayoutId id="2147483956" r:id="rId235"/>
    <p:sldLayoutId id="2147483957" r:id="rId236"/>
    <p:sldLayoutId id="2147483954" r:id="rId237"/>
    <p:sldLayoutId id="2147483654" r:id="rId238"/>
    <p:sldLayoutId id="2147483930" r:id="rId239"/>
    <p:sldLayoutId id="2147483931" r:id="rId240"/>
    <p:sldLayoutId id="2147483932" r:id="rId241"/>
    <p:sldLayoutId id="2147483933" r:id="rId242"/>
    <p:sldLayoutId id="2147483929" r:id="rId243"/>
    <p:sldLayoutId id="2147483928" r:id="rId244"/>
    <p:sldLayoutId id="2147483778" r:id="rId245"/>
    <p:sldLayoutId id="2147483777" r:id="rId246"/>
    <p:sldLayoutId id="2147483779" r:id="rId247"/>
    <p:sldLayoutId id="2147483935" r:id="rId248"/>
    <p:sldLayoutId id="2147483936" r:id="rId249"/>
    <p:sldLayoutId id="2147483937" r:id="rId250"/>
    <p:sldLayoutId id="2147483934" r:id="rId251"/>
    <p:sldLayoutId id="2147483938" r:id="rId252"/>
    <p:sldLayoutId id="2147483939" r:id="rId253"/>
    <p:sldLayoutId id="2147483780" r:id="rId254"/>
    <p:sldLayoutId id="2147483655" r:id="rId255"/>
    <p:sldLayoutId id="2147483871" r:id="rId256"/>
    <p:sldLayoutId id="2147483942" r:id="rId257"/>
    <p:sldLayoutId id="2147483943" r:id="rId258"/>
    <p:sldLayoutId id="2147483944" r:id="rId259"/>
    <p:sldLayoutId id="2147483945" r:id="rId260"/>
    <p:sldLayoutId id="2147483946" r:id="rId261"/>
    <p:sldLayoutId id="2147483947" r:id="rId262"/>
    <p:sldLayoutId id="2147483940" r:id="rId263"/>
    <p:sldLayoutId id="2147483941" r:id="rId264"/>
    <p:sldLayoutId id="2147483976" r:id="rId265"/>
    <p:sldLayoutId id="2147483977" r:id="rId266"/>
    <p:sldLayoutId id="2147483978" r:id="rId267"/>
  </p:sldLayoutIdLst>
  <p:hf sldNum="0" hdr="0" ftr="0" dt="0"/>
  <p:txStyles>
    <p:titleStyle>
      <a:lvl1pPr algn="l" defTabSz="914400" rtl="0" eaLnBrk="1" latinLnBrk="0" hangingPunct="1">
        <a:lnSpc>
          <a:spcPct val="90000"/>
        </a:lnSpc>
        <a:spcBef>
          <a:spcPct val="0"/>
        </a:spcBef>
        <a:buNone/>
        <a:defRPr sz="4400" b="1" kern="1200" baseline="0">
          <a:solidFill>
            <a:schemeClr val="tx2"/>
          </a:solidFill>
          <a:latin typeface="+mj-lt"/>
          <a:ea typeface="+mj-ea"/>
          <a:cs typeface="+mj-cs"/>
        </a:defRPr>
      </a:lvl1pPr>
    </p:titleStyle>
    <p:bodyStyle>
      <a:lvl1pPr marL="347663" indent="-347663" algn="l" defTabSz="914400" rtl="0" eaLnBrk="1" latinLnBrk="0" hangingPunct="1">
        <a:lnSpc>
          <a:spcPct val="90000"/>
        </a:lnSpc>
        <a:spcBef>
          <a:spcPts val="1000"/>
        </a:spcBef>
        <a:buFont typeface="Arial"/>
        <a:buChar char="•"/>
        <a:defRPr sz="2800" b="1" kern="1200">
          <a:solidFill>
            <a:schemeClr val="tx2"/>
          </a:solidFill>
          <a:latin typeface="+mn-lt"/>
          <a:ea typeface="+mn-ea"/>
          <a:cs typeface="+mn-cs"/>
        </a:defRPr>
      </a:lvl1pPr>
      <a:lvl2pPr marL="685800" indent="-338138" algn="l" defTabSz="914400" rtl="0" eaLnBrk="1" latinLnBrk="0" hangingPunct="1">
        <a:lnSpc>
          <a:spcPct val="90000"/>
        </a:lnSpc>
        <a:spcBef>
          <a:spcPts val="500"/>
        </a:spcBef>
        <a:buFont typeface="System Font Regular"/>
        <a:buChar char="–"/>
        <a:defRPr sz="2800" kern="1200">
          <a:solidFill>
            <a:schemeClr val="tx2"/>
          </a:solidFill>
          <a:latin typeface="+mn-lt"/>
          <a:ea typeface="+mn-ea"/>
          <a:cs typeface="+mn-cs"/>
        </a:defRPr>
      </a:lvl2pPr>
      <a:lvl3pPr marL="1033463" indent="-347663" algn="l" defTabSz="914400" rtl="0" eaLnBrk="1" latinLnBrk="0" hangingPunct="1">
        <a:lnSpc>
          <a:spcPct val="90000"/>
        </a:lnSpc>
        <a:spcBef>
          <a:spcPts val="500"/>
        </a:spcBef>
        <a:buFont typeface="Wingdings" pitchFamily="2" charset="2"/>
        <a:buChar char="§"/>
        <a:defRPr sz="2400" kern="1200">
          <a:solidFill>
            <a:schemeClr val="tx2"/>
          </a:solidFill>
          <a:latin typeface="+mn-lt"/>
          <a:ea typeface="+mn-ea"/>
          <a:cs typeface="+mn-cs"/>
        </a:defRPr>
      </a:lvl3pPr>
      <a:lvl4pPr marL="1371600" indent="-3381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4pPr>
      <a:lvl5pPr marL="1716088" indent="-344488" algn="l" defTabSz="914400" rtl="0" eaLnBrk="1" latinLnBrk="0" hangingPunct="1">
        <a:lnSpc>
          <a:spcPct val="90000"/>
        </a:lnSpc>
        <a:spcBef>
          <a:spcPts val="500"/>
        </a:spcBef>
        <a:buFont typeface="System Font Regular"/>
        <a:buChar char="–"/>
        <a:tabLst/>
        <a:defRPr sz="2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D935-7D62-8E43-B180-5BF642363CDC}"/>
              </a:ext>
            </a:extLst>
          </p:cNvPr>
          <p:cNvSpPr>
            <a:spLocks noGrp="1"/>
          </p:cNvSpPr>
          <p:nvPr>
            <p:ph type="ctrTitle"/>
          </p:nvPr>
        </p:nvSpPr>
        <p:spPr>
          <a:xfrm>
            <a:off x="1524000" y="1351840"/>
            <a:ext cx="9144000" cy="1588127"/>
          </a:xfrm>
        </p:spPr>
        <p:txBody>
          <a:bodyPr/>
          <a:lstStyle/>
          <a:p>
            <a:r>
              <a:rPr lang="en-US" sz="5400" dirty="0"/>
              <a:t>NPRR1217 </a:t>
            </a:r>
            <a:br>
              <a:rPr lang="en-US" sz="5400" dirty="0"/>
            </a:br>
            <a:r>
              <a:rPr lang="en-US" sz="5400" dirty="0"/>
              <a:t>concerns and solutions</a:t>
            </a:r>
          </a:p>
        </p:txBody>
      </p:sp>
      <p:sp>
        <p:nvSpPr>
          <p:cNvPr id="4" name="TextBox 3">
            <a:extLst>
              <a:ext uri="{FF2B5EF4-FFF2-40B4-BE49-F238E27FC236}">
                <a16:creationId xmlns:a16="http://schemas.microsoft.com/office/drawing/2014/main" id="{69E68A52-FC17-3CB5-8FA7-BB77C1D586D7}"/>
              </a:ext>
            </a:extLst>
          </p:cNvPr>
          <p:cNvSpPr txBox="1"/>
          <p:nvPr/>
        </p:nvSpPr>
        <p:spPr>
          <a:xfrm>
            <a:off x="3229761" y="3523376"/>
            <a:ext cx="5771626" cy="461665"/>
          </a:xfrm>
          <a:prstGeom prst="rect">
            <a:avLst/>
          </a:prstGeom>
          <a:noFill/>
        </p:spPr>
        <p:txBody>
          <a:bodyPr wrap="square" rtlCol="0">
            <a:spAutoFit/>
          </a:bodyPr>
          <a:lstStyle/>
          <a:p>
            <a:pPr algn="ctr"/>
            <a:r>
              <a:rPr lang="en-US" sz="2400" dirty="0">
                <a:solidFill>
                  <a:schemeClr val="bg1"/>
                </a:solidFill>
              </a:rPr>
              <a:t>April 24, 2024</a:t>
            </a:r>
          </a:p>
        </p:txBody>
      </p:sp>
    </p:spTree>
    <p:extLst>
      <p:ext uri="{BB962C8B-B14F-4D97-AF65-F5344CB8AC3E}">
        <p14:creationId xmlns:p14="http://schemas.microsoft.com/office/powerpoint/2010/main" val="40267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B8DC-5091-414E-BF78-D13DF7053917}"/>
              </a:ext>
            </a:extLst>
          </p:cNvPr>
          <p:cNvSpPr>
            <a:spLocks noGrp="1"/>
          </p:cNvSpPr>
          <p:nvPr>
            <p:ph type="title"/>
          </p:nvPr>
        </p:nvSpPr>
        <p:spPr>
          <a:xfrm>
            <a:off x="268941" y="597971"/>
            <a:ext cx="11654118" cy="590931"/>
          </a:xfrm>
        </p:spPr>
        <p:txBody>
          <a:bodyPr/>
          <a:lstStyle/>
          <a:p>
            <a:r>
              <a:rPr lang="en-US" sz="3600" dirty="0"/>
              <a:t>NPRR1217 concerns</a:t>
            </a:r>
          </a:p>
        </p:txBody>
      </p:sp>
      <p:sp>
        <p:nvSpPr>
          <p:cNvPr id="3" name="Content Placeholder 2">
            <a:extLst>
              <a:ext uri="{FF2B5EF4-FFF2-40B4-BE49-F238E27FC236}">
                <a16:creationId xmlns:a16="http://schemas.microsoft.com/office/drawing/2014/main" id="{09EE61FE-1754-AD4C-9A6E-41551B2032DA}"/>
              </a:ext>
            </a:extLst>
          </p:cNvPr>
          <p:cNvSpPr>
            <a:spLocks noGrp="1"/>
          </p:cNvSpPr>
          <p:nvPr>
            <p:ph sz="quarter" idx="13"/>
          </p:nvPr>
        </p:nvSpPr>
        <p:spPr>
          <a:xfrm>
            <a:off x="268941" y="1326610"/>
            <a:ext cx="11654118" cy="4926477"/>
          </a:xfrm>
        </p:spPr>
        <p:txBody>
          <a:bodyPr/>
          <a:lstStyle/>
          <a:p>
            <a:pPr>
              <a:buFont typeface="Arial" panose="020B0604020202020204" pitchFamily="34" charset="0"/>
              <a:buChar char="•"/>
            </a:pPr>
            <a:r>
              <a:rPr lang="en-US" sz="2400" dirty="0"/>
              <a:t>NPRR1217 introduces the concept that the binding deployment for Load Resource and ERS will be based totally on XML instructions. Today the binding deployment is based on a Verbal Dispatch Instruction (VDI).</a:t>
            </a:r>
          </a:p>
          <a:p>
            <a:pPr>
              <a:buFont typeface="Arial" panose="020B0604020202020204" pitchFamily="34" charset="0"/>
              <a:buChar char="•"/>
            </a:pPr>
            <a:r>
              <a:rPr lang="en-US" sz="2400" dirty="0"/>
              <a:t>LCRA understands ERCOT’s position of wanting to relieve the ERCOT operators of having to issue VDIs to deploy Load Resources and ERS.</a:t>
            </a:r>
          </a:p>
          <a:p>
            <a:pPr>
              <a:buFont typeface="Arial" panose="020B0604020202020204" pitchFamily="34" charset="0"/>
              <a:buChar char="•"/>
            </a:pPr>
            <a:r>
              <a:rPr lang="en-US" sz="2400" dirty="0"/>
              <a:t>However, we also recognize that this passes the risk to Market Participant systems to accurately capture and alert operational staff of required instructions.</a:t>
            </a:r>
          </a:p>
          <a:p>
            <a:pPr>
              <a:buFont typeface="Arial" panose="020B0604020202020204" pitchFamily="34" charset="0"/>
              <a:buChar char="•"/>
            </a:pPr>
            <a:r>
              <a:rPr lang="en-US" sz="2400" dirty="0"/>
              <a:t>LCRA develops in house solutions to parse XML instructions and believes other Market Participants are in the same boat. </a:t>
            </a:r>
          </a:p>
          <a:p>
            <a:pPr>
              <a:buFont typeface="Arial" panose="020B0604020202020204" pitchFamily="34" charset="0"/>
              <a:buChar char="•"/>
            </a:pPr>
            <a:r>
              <a:rPr lang="en-US" sz="2400" dirty="0"/>
              <a:t>We believe that it is necessary for ERCOT to relay XML specifications to Market Participants (or their vendors) to prepare systems to communicate appropriately. </a:t>
            </a:r>
          </a:p>
        </p:txBody>
      </p:sp>
    </p:spTree>
    <p:extLst>
      <p:ext uri="{BB962C8B-B14F-4D97-AF65-F5344CB8AC3E}">
        <p14:creationId xmlns:p14="http://schemas.microsoft.com/office/powerpoint/2010/main" val="282103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B8DC-5091-414E-BF78-D13DF7053917}"/>
              </a:ext>
            </a:extLst>
          </p:cNvPr>
          <p:cNvSpPr>
            <a:spLocks noGrp="1"/>
          </p:cNvSpPr>
          <p:nvPr>
            <p:ph type="title"/>
          </p:nvPr>
        </p:nvSpPr>
        <p:spPr>
          <a:xfrm>
            <a:off x="268941" y="597971"/>
            <a:ext cx="11654118" cy="590931"/>
          </a:xfrm>
        </p:spPr>
        <p:txBody>
          <a:bodyPr/>
          <a:lstStyle/>
          <a:p>
            <a:r>
              <a:rPr lang="en-US" sz="3600" dirty="0"/>
              <a:t>NPRR1217 solutions to be discussed at TWG</a:t>
            </a:r>
          </a:p>
        </p:txBody>
      </p:sp>
      <p:sp>
        <p:nvSpPr>
          <p:cNvPr id="3" name="Content Placeholder 2">
            <a:extLst>
              <a:ext uri="{FF2B5EF4-FFF2-40B4-BE49-F238E27FC236}">
                <a16:creationId xmlns:a16="http://schemas.microsoft.com/office/drawing/2014/main" id="{09EE61FE-1754-AD4C-9A6E-41551B2032DA}"/>
              </a:ext>
            </a:extLst>
          </p:cNvPr>
          <p:cNvSpPr>
            <a:spLocks noGrp="1"/>
          </p:cNvSpPr>
          <p:nvPr>
            <p:ph sz="quarter" idx="13"/>
          </p:nvPr>
        </p:nvSpPr>
        <p:spPr>
          <a:xfrm>
            <a:off x="268941" y="1422707"/>
            <a:ext cx="11654118" cy="5258876"/>
          </a:xfrm>
        </p:spPr>
        <p:txBody>
          <a:bodyPr/>
          <a:lstStyle/>
          <a:p>
            <a:pPr marL="457200" indent="-457200">
              <a:buFont typeface="+mj-lt"/>
              <a:buAutoNum type="arabicPeriod"/>
            </a:pPr>
            <a:r>
              <a:rPr lang="en-US" sz="2400" dirty="0"/>
              <a:t>We request that ERCOT provide mock-ups and specifications for XML instructions for LR and ERS deployment.</a:t>
            </a:r>
          </a:p>
          <a:p>
            <a:pPr marL="457200" indent="-457200">
              <a:buFont typeface="+mj-lt"/>
              <a:buAutoNum type="arabicPeriod"/>
            </a:pPr>
            <a:r>
              <a:rPr lang="en-US" sz="2400" dirty="0"/>
              <a:t>We request that ERCOT provide and discuss testing opportunities to verify that MP systems have been designed appropriately. </a:t>
            </a:r>
          </a:p>
          <a:p>
            <a:pPr marL="457200" indent="-457200">
              <a:buFont typeface="+mj-lt"/>
              <a:buAutoNum type="arabicPeriod"/>
            </a:pPr>
            <a:r>
              <a:rPr lang="en-US" sz="2400" dirty="0"/>
              <a:t>We request that ERCOT not immediately implement NPRR1217 without recognizing the need for MPs to adapt their systems to respond appropriately to ERCOT XML instructions. </a:t>
            </a:r>
          </a:p>
          <a:p>
            <a:pPr marL="457200" indent="-457200">
              <a:buFont typeface="+mj-lt"/>
              <a:buAutoNum type="arabicPeriod"/>
            </a:pPr>
            <a:r>
              <a:rPr lang="en-US" sz="2400" dirty="0"/>
              <a:t>We request a discussion on the impacts and systematic benefits of moving from an XML deployment to ICCP deployment. From a systems and reliability point of view LCRA believes ICCP deployment might be an optimal solution. We recognize some of this discussion might be out of TWG scope, so would like this discussion to mainly be focused in on systematic benefits. </a:t>
            </a:r>
          </a:p>
          <a:p>
            <a:pPr marL="457200" indent="-457200">
              <a:buFont typeface="+mj-lt"/>
              <a:buAutoNum type="arabicPeriod"/>
            </a:pPr>
            <a:endParaRPr lang="en-US" sz="2400" dirty="0"/>
          </a:p>
        </p:txBody>
      </p:sp>
    </p:spTree>
    <p:extLst>
      <p:ext uri="{BB962C8B-B14F-4D97-AF65-F5344CB8AC3E}">
        <p14:creationId xmlns:p14="http://schemas.microsoft.com/office/powerpoint/2010/main" val="2445115107"/>
      </p:ext>
    </p:extLst>
  </p:cSld>
  <p:clrMapOvr>
    <a:masterClrMapping/>
  </p:clrMapOvr>
</p:sld>
</file>

<file path=ppt/theme/theme1.xml><?xml version="1.0" encoding="utf-8"?>
<a:theme xmlns:a="http://schemas.openxmlformats.org/drawingml/2006/main" name="LCRA 2020">
  <a:themeElements>
    <a:clrScheme name="LCRA 2020">
      <a:dk1>
        <a:srgbClr val="000000"/>
      </a:dk1>
      <a:lt1>
        <a:srgbClr val="FFFFFF"/>
      </a:lt1>
      <a:dk2>
        <a:srgbClr val="44546A"/>
      </a:dk2>
      <a:lt2>
        <a:srgbClr val="E7E6E6"/>
      </a:lt2>
      <a:accent1>
        <a:srgbClr val="0077C8"/>
      </a:accent1>
      <a:accent2>
        <a:srgbClr val="FFA300"/>
      </a:accent2>
      <a:accent3>
        <a:srgbClr val="830B55"/>
      </a:accent3>
      <a:accent4>
        <a:srgbClr val="FE5000"/>
      </a:accent4>
      <a:accent5>
        <a:srgbClr val="00AEC7"/>
      </a:accent5>
      <a:accent6>
        <a:srgbClr val="78BE20"/>
      </a:accent6>
      <a:hlink>
        <a:srgbClr val="002C71"/>
      </a:hlink>
      <a:folHlink>
        <a:srgbClr val="614B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FDE96A8-5CD1-BA46-9CAF-91F64CFAB1C0}" vid="{68857F66-77AD-6C49-8799-9EA8C4550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75C81CD0CCD340A35BF21E92EC51B5" ma:contentTypeVersion="1" ma:contentTypeDescription="Create a new document." ma:contentTypeScope="" ma:versionID="5e93a0f516a31b625bb61f72a7a5dda5">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1F252D-5CBA-4FB8-A2F2-1D83FEE9AF56}">
  <ds:schemaRefs>
    <ds:schemaRef ds:uri="http://schemas.microsoft.com/sharepoint/v3/contenttype/forms"/>
  </ds:schemaRefs>
</ds:datastoreItem>
</file>

<file path=customXml/itemProps2.xml><?xml version="1.0" encoding="utf-8"?>
<ds:datastoreItem xmlns:ds="http://schemas.openxmlformats.org/officeDocument/2006/customXml" ds:itemID="{F781E6F1-7610-4CF7-95E9-17142761A69A}">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ECC82795-0EF5-4C4D-A1FB-9C8CFBCF8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LCRA_Template</Template>
  <TotalTime>37</TotalTime>
  <Words>275</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Black</vt:lpstr>
      <vt:lpstr>Calibri</vt:lpstr>
      <vt:lpstr>System Font Regular</vt:lpstr>
      <vt:lpstr>Wingdings</vt:lpstr>
      <vt:lpstr>LCRA 2020</vt:lpstr>
      <vt:lpstr>NPRR1217  concerns and solutions</vt:lpstr>
      <vt:lpstr>NPRR1217 concerns</vt:lpstr>
      <vt:lpstr>NPRR1217 solutions to be discussed at TWG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Holt</dc:creator>
  <cp:lastModifiedBy>LCRA</cp:lastModifiedBy>
  <cp:revision>10</cp:revision>
  <dcterms:created xsi:type="dcterms:W3CDTF">2023-04-25T18:57:27Z</dcterms:created>
  <dcterms:modified xsi:type="dcterms:W3CDTF">2024-04-23T19:08:26Z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0x010100DA75C81CD0CCD340A35BF21E92EC51B5</vt:lpwstr>
  </property>
</Properties>
</file>