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9"/>
  </p:notesMasterIdLst>
  <p:sldIdLst>
    <p:sldId id="256" r:id="rId6"/>
    <p:sldId id="274" r:id="rId7"/>
    <p:sldId id="264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5B9BD5"/>
    <a:srgbClr val="ED7D31"/>
    <a:srgbClr val="4472C4"/>
    <a:srgbClr val="FFC000"/>
    <a:srgbClr val="A5A5A5"/>
    <a:srgbClr val="FF6600"/>
    <a:srgbClr val="5D85A9"/>
    <a:srgbClr val="AFCDE3"/>
    <a:srgbClr val="20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44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April 24,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meeting at WECC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Date/Time: June 4, 2p -5p MPT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Location: WECC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Resilience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GridEx</a:t>
            </a:r>
            <a:r>
              <a:rPr lang="en-US" i="0" dirty="0">
                <a:latin typeface="Calibri" panose="020F0502020204030204" pitchFamily="34" charset="0"/>
                <a:cs typeface="Times New Roman" panose="02020603050405020304" pitchFamily="18" charset="0"/>
              </a:rPr>
              <a:t> lessons learned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Routable RTU communications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6 </a:t>
            </a:r>
            <a:r>
              <a:rPr lang="en-US" i="0" dirty="0" err="1">
                <a:latin typeface="Calibri" panose="020F0502020204030204" pitchFamily="34" charset="0"/>
              </a:rPr>
              <a:t>Ghz</a:t>
            </a: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Theme/presentations for 2024 Monitoring and Situational Awareness Technical Conference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2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A51EF14B-9FC4-4933-9DF9-300B895476B4}">
  <ds:schemaRefs>
    <ds:schemaRef ds:uri="http://schemas.openxmlformats.org/package/2006/metadata/core-properties"/>
    <ds:schemaRef ds:uri="http://schemas.microsoft.com/office/2006/documentManagement/types"/>
    <ds:schemaRef ds:uri="a614bff7-06ef-4380-81cc-ebb8f858167d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be72bb46-7b96-43f6-b3d2-cb56bca4285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Hybrid meeting at WECC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2024-04-22T17:19:07Z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