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9" r:id="rId7"/>
    <p:sldId id="319" r:id="rId8"/>
    <p:sldId id="320" r:id="rId9"/>
    <p:sldId id="321" r:id="rId10"/>
    <p:sldId id="32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368A5B-CE17-4DAF-BE32-EFC8D62A7DE8}" v="4" dt="2024-04-22T20:55:31.669"/>
    <p1510:client id="{AEABD360-096D-4FA2-B742-F737BEC6EDDD}" v="19" dt="2024-04-22T20:01:37.314"/>
    <p1510:client id="{EB4B82EF-F954-42B2-B815-69BF776CBAF0}" v="4" dt="2024-04-23T16:54:53.5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71ACE85F-2876-4F78-BFA8-A6C66DD79255}"/>
    <pc:docChg chg="custSel delSld modSld sldOrd">
      <pc:chgData name="Badri, Sreenivas" userId="0b43dccd-042e-4be0-871d-afa1d90d6a2e" providerId="ADAL" clId="{71ACE85F-2876-4F78-BFA8-A6C66DD79255}" dt="2024-03-27T23:09:31.333" v="313" actId="20577"/>
      <pc:docMkLst>
        <pc:docMk/>
      </pc:docMkLst>
      <pc:sldChg chg="modSp mod">
        <pc:chgData name="Badri, Sreenivas" userId="0b43dccd-042e-4be0-871d-afa1d90d6a2e" providerId="ADAL" clId="{71ACE85F-2876-4F78-BFA8-A6C66DD79255}" dt="2024-03-27T22:56:08.664" v="14" actId="20577"/>
        <pc:sldMkLst>
          <pc:docMk/>
          <pc:sldMk cId="730603795" sldId="260"/>
        </pc:sldMkLst>
        <pc:spChg chg="mod">
          <ac:chgData name="Badri, Sreenivas" userId="0b43dccd-042e-4be0-871d-afa1d90d6a2e" providerId="ADAL" clId="{71ACE85F-2876-4F78-BFA8-A6C66DD79255}" dt="2024-03-27T22:56:08.664" v="14" actId="20577"/>
          <ac:spMkLst>
            <pc:docMk/>
            <pc:sldMk cId="730603795" sldId="260"/>
            <ac:spMk id="7" creationId="{00000000-0000-0000-0000-000000000000}"/>
          </ac:spMkLst>
        </pc:spChg>
      </pc:sldChg>
      <pc:sldChg chg="addSp delSp modSp mod">
        <pc:chgData name="Badri, Sreenivas" userId="0b43dccd-042e-4be0-871d-afa1d90d6a2e" providerId="ADAL" clId="{71ACE85F-2876-4F78-BFA8-A6C66DD79255}" dt="2024-03-27T22:58:00.679" v="28" actId="14100"/>
        <pc:sldMkLst>
          <pc:docMk/>
          <pc:sldMk cId="3190927396" sldId="267"/>
        </pc:sldMkLst>
        <pc:graphicFrameChg chg="add mod modGraphic">
          <ac:chgData name="Badri, Sreenivas" userId="0b43dccd-042e-4be0-871d-afa1d90d6a2e" providerId="ADAL" clId="{71ACE85F-2876-4F78-BFA8-A6C66DD79255}" dt="2024-03-27T22:58:00.679" v="28" actId="14100"/>
          <ac:graphicFrameMkLst>
            <pc:docMk/>
            <pc:sldMk cId="3190927396" sldId="267"/>
            <ac:graphicFrameMk id="3" creationId="{6256EDBB-BCC1-02E2-8B2E-5A36C6C5E0CE}"/>
          </ac:graphicFrameMkLst>
        </pc:graphicFrameChg>
        <pc:graphicFrameChg chg="del modGraphic">
          <ac:chgData name="Badri, Sreenivas" userId="0b43dccd-042e-4be0-871d-afa1d90d6a2e" providerId="ADAL" clId="{71ACE85F-2876-4F78-BFA8-A6C66DD79255}" dt="2024-03-27T22:57:34.804" v="20" actId="478"/>
          <ac:graphicFrameMkLst>
            <pc:docMk/>
            <pc:sldMk cId="3190927396" sldId="267"/>
            <ac:graphicFrameMk id="6" creationId="{795F8F62-8D0B-C342-3505-B73A9CF6F4AF}"/>
          </ac:graphicFrameMkLst>
        </pc:graphicFrameChg>
      </pc:sldChg>
      <pc:sldChg chg="del">
        <pc:chgData name="Badri, Sreenivas" userId="0b43dccd-042e-4be0-871d-afa1d90d6a2e" providerId="ADAL" clId="{71ACE85F-2876-4F78-BFA8-A6C66DD79255}" dt="2024-03-27T22:56:23.330" v="15" actId="47"/>
        <pc:sldMkLst>
          <pc:docMk/>
          <pc:sldMk cId="3980975777" sldId="271"/>
        </pc:sldMkLst>
      </pc:sldChg>
      <pc:sldChg chg="del">
        <pc:chgData name="Badri, Sreenivas" userId="0b43dccd-042e-4be0-871d-afa1d90d6a2e" providerId="ADAL" clId="{71ACE85F-2876-4F78-BFA8-A6C66DD79255}" dt="2024-03-27T22:56:26.101" v="16" actId="47"/>
        <pc:sldMkLst>
          <pc:docMk/>
          <pc:sldMk cId="3722342971" sldId="272"/>
        </pc:sldMkLst>
      </pc:sldChg>
      <pc:sldChg chg="modSp mod">
        <pc:chgData name="Badri, Sreenivas" userId="0b43dccd-042e-4be0-871d-afa1d90d6a2e" providerId="ADAL" clId="{71ACE85F-2876-4F78-BFA8-A6C66DD79255}" dt="2024-03-27T23:09:10.437" v="309" actId="20577"/>
        <pc:sldMkLst>
          <pc:docMk/>
          <pc:sldMk cId="442438390" sldId="275"/>
        </pc:sldMkLst>
        <pc:spChg chg="mod">
          <ac:chgData name="Badri, Sreenivas" userId="0b43dccd-042e-4be0-871d-afa1d90d6a2e" providerId="ADAL" clId="{71ACE85F-2876-4F78-BFA8-A6C66DD79255}" dt="2024-03-27T23:09:10.437" v="309" actId="20577"/>
          <ac:spMkLst>
            <pc:docMk/>
            <pc:sldMk cId="442438390" sldId="275"/>
            <ac:spMk id="2" creationId="{E7A35FA7-2FED-4982-9116-3A82643ED623}"/>
          </ac:spMkLst>
        </pc:spChg>
        <pc:spChg chg="mod">
          <ac:chgData name="Badri, Sreenivas" userId="0b43dccd-042e-4be0-871d-afa1d90d6a2e" providerId="ADAL" clId="{71ACE85F-2876-4F78-BFA8-A6C66DD79255}" dt="2024-03-27T23:02:09.001" v="156" actId="20577"/>
          <ac:spMkLst>
            <pc:docMk/>
            <pc:sldMk cId="442438390" sldId="275"/>
            <ac:spMk id="3" creationId="{205C1CAD-6EEE-43AE-9103-288A34A544CD}"/>
          </ac:spMkLst>
        </pc:spChg>
      </pc:sldChg>
      <pc:sldChg chg="ord">
        <pc:chgData name="Badri, Sreenivas" userId="0b43dccd-042e-4be0-871d-afa1d90d6a2e" providerId="ADAL" clId="{71ACE85F-2876-4F78-BFA8-A6C66DD79255}" dt="2024-03-27T22:56:39.924" v="18"/>
        <pc:sldMkLst>
          <pc:docMk/>
          <pc:sldMk cId="266417456" sldId="277"/>
        </pc:sldMkLst>
      </pc:sldChg>
      <pc:sldChg chg="modSp mod ord">
        <pc:chgData name="Badri, Sreenivas" userId="0b43dccd-042e-4be0-871d-afa1d90d6a2e" providerId="ADAL" clId="{71ACE85F-2876-4F78-BFA8-A6C66DD79255}" dt="2024-03-27T23:09:31.333" v="313" actId="20577"/>
        <pc:sldMkLst>
          <pc:docMk/>
          <pc:sldMk cId="2071048189" sldId="278"/>
        </pc:sldMkLst>
        <pc:spChg chg="mod">
          <ac:chgData name="Badri, Sreenivas" userId="0b43dccd-042e-4be0-871d-afa1d90d6a2e" providerId="ADAL" clId="{71ACE85F-2876-4F78-BFA8-A6C66DD79255}" dt="2024-03-27T23:09:26.369" v="311" actId="20577"/>
          <ac:spMkLst>
            <pc:docMk/>
            <pc:sldMk cId="2071048189" sldId="278"/>
            <ac:spMk id="2" creationId="{5ADD5753-0819-4390-A309-990EE981A9BD}"/>
          </ac:spMkLst>
        </pc:spChg>
        <pc:spChg chg="mod">
          <ac:chgData name="Badri, Sreenivas" userId="0b43dccd-042e-4be0-871d-afa1d90d6a2e" providerId="ADAL" clId="{71ACE85F-2876-4F78-BFA8-A6C66DD79255}" dt="2024-03-27T23:09:31.333" v="313" actId="20577"/>
          <ac:spMkLst>
            <pc:docMk/>
            <pc:sldMk cId="2071048189" sldId="278"/>
            <ac:spMk id="3" creationId="{2EC37A8A-0170-4164-B0E6-45E1885EC7B3}"/>
          </ac:spMkLst>
        </pc:spChg>
      </pc:sldChg>
      <pc:sldChg chg="modSp mod">
        <pc:chgData name="Badri, Sreenivas" userId="0b43dccd-042e-4be0-871d-afa1d90d6a2e" providerId="ADAL" clId="{71ACE85F-2876-4F78-BFA8-A6C66DD79255}" dt="2024-03-27T22:59:51.086" v="78" actId="20577"/>
        <pc:sldMkLst>
          <pc:docMk/>
          <pc:sldMk cId="1445162665" sldId="282"/>
        </pc:sldMkLst>
        <pc:spChg chg="mod">
          <ac:chgData name="Badri, Sreenivas" userId="0b43dccd-042e-4be0-871d-afa1d90d6a2e" providerId="ADAL" clId="{71ACE85F-2876-4F78-BFA8-A6C66DD79255}" dt="2024-03-27T22:59:47.170" v="74" actId="6549"/>
          <ac:spMkLst>
            <pc:docMk/>
            <pc:sldMk cId="1445162665" sldId="282"/>
            <ac:spMk id="2" creationId="{509621C7-D855-4944-BD1A-BD735D4ACFCE}"/>
          </ac:spMkLst>
        </pc:spChg>
        <pc:spChg chg="mod">
          <ac:chgData name="Badri, Sreenivas" userId="0b43dccd-042e-4be0-871d-afa1d90d6a2e" providerId="ADAL" clId="{71ACE85F-2876-4F78-BFA8-A6C66DD79255}" dt="2024-03-27T22:59:51.086" v="78" actId="20577"/>
          <ac:spMkLst>
            <pc:docMk/>
            <pc:sldMk cId="1445162665" sldId="282"/>
            <ac:spMk id="3" creationId="{2AEC09B2-E9BC-44FC-B87A-EBD5536CC32F}"/>
          </ac:spMkLst>
        </pc:spChg>
      </pc:sldChg>
      <pc:sldChg chg="modSp mod">
        <pc:chgData name="Badri, Sreenivas" userId="0b43dccd-042e-4be0-871d-afa1d90d6a2e" providerId="ADAL" clId="{71ACE85F-2876-4F78-BFA8-A6C66DD79255}" dt="2024-03-27T22:58:58.277" v="39" actId="5793"/>
        <pc:sldMkLst>
          <pc:docMk/>
          <pc:sldMk cId="2358227644" sldId="283"/>
        </pc:sldMkLst>
        <pc:spChg chg="mod">
          <ac:chgData name="Badri, Sreenivas" userId="0b43dccd-042e-4be0-871d-afa1d90d6a2e" providerId="ADAL" clId="{71ACE85F-2876-4F78-BFA8-A6C66DD79255}" dt="2024-03-27T22:58:58.277" v="39" actId="5793"/>
          <ac:spMkLst>
            <pc:docMk/>
            <pc:sldMk cId="2358227644" sldId="283"/>
            <ac:spMk id="3" creationId="{205C1CAD-6EEE-43AE-9103-288A34A544CD}"/>
          </ac:spMkLst>
        </pc:spChg>
      </pc:sldChg>
      <pc:sldChg chg="modSp mod ord">
        <pc:chgData name="Badri, Sreenivas" userId="0b43dccd-042e-4be0-871d-afa1d90d6a2e" providerId="ADAL" clId="{71ACE85F-2876-4F78-BFA8-A6C66DD79255}" dt="2024-03-27T23:04:24.338" v="291" actId="20577"/>
        <pc:sldMkLst>
          <pc:docMk/>
          <pc:sldMk cId="1760428034" sldId="284"/>
        </pc:sldMkLst>
        <pc:spChg chg="mod">
          <ac:chgData name="Badri, Sreenivas" userId="0b43dccd-042e-4be0-871d-afa1d90d6a2e" providerId="ADAL" clId="{71ACE85F-2876-4F78-BFA8-A6C66DD79255}" dt="2024-03-27T23:03:02.288" v="221" actId="20577"/>
          <ac:spMkLst>
            <pc:docMk/>
            <pc:sldMk cId="1760428034" sldId="284"/>
            <ac:spMk id="2" creationId="{5ADD5753-0819-4390-A309-990EE981A9BD}"/>
          </ac:spMkLst>
        </pc:spChg>
        <pc:spChg chg="mod">
          <ac:chgData name="Badri, Sreenivas" userId="0b43dccd-042e-4be0-871d-afa1d90d6a2e" providerId="ADAL" clId="{71ACE85F-2876-4F78-BFA8-A6C66DD79255}" dt="2024-03-27T23:04:24.338" v="291" actId="20577"/>
          <ac:spMkLst>
            <pc:docMk/>
            <pc:sldMk cId="1760428034" sldId="284"/>
            <ac:spMk id="3" creationId="{2EC37A8A-0170-4164-B0E6-45E1885EC7B3}"/>
          </ac:spMkLst>
        </pc:spChg>
      </pc:sldChg>
    </pc:docChg>
  </pc:docChgLst>
  <pc:docChgLst>
    <pc:chgData name="Sreenivas Badri" userId="0b43dccd-042e-4be0-871d-afa1d90d6a2e" providerId="ADAL" clId="{33C3FAEA-DAC3-4694-AD09-28650E6468C3}"/>
    <pc:docChg chg="undo custSel addSld delSld modSld sldOrd">
      <pc:chgData name="Sreenivas Badri" userId="0b43dccd-042e-4be0-871d-afa1d90d6a2e" providerId="ADAL" clId="{33C3FAEA-DAC3-4694-AD09-28650E6468C3}" dt="2024-02-21T18:10:25.273" v="1088" actId="20577"/>
      <pc:docMkLst>
        <pc:docMk/>
      </pc:docMkLst>
      <pc:sldChg chg="modSp mod">
        <pc:chgData name="Sreenivas Badri" userId="0b43dccd-042e-4be0-871d-afa1d90d6a2e" providerId="ADAL" clId="{33C3FAEA-DAC3-4694-AD09-28650E6468C3}" dt="2024-02-20T13:03:46.987" v="9" actId="20577"/>
        <pc:sldMkLst>
          <pc:docMk/>
          <pc:sldMk cId="730603795" sldId="260"/>
        </pc:sldMkLst>
        <pc:spChg chg="mod">
          <ac:chgData name="Sreenivas Badri" userId="0b43dccd-042e-4be0-871d-afa1d90d6a2e" providerId="ADAL" clId="{33C3FAEA-DAC3-4694-AD09-28650E6468C3}" dt="2024-02-20T13:03:46.987" v="9" actId="20577"/>
          <ac:spMkLst>
            <pc:docMk/>
            <pc:sldMk cId="730603795" sldId="260"/>
            <ac:spMk id="7" creationId="{00000000-0000-0000-0000-000000000000}"/>
          </ac:spMkLst>
        </pc:spChg>
      </pc:sldChg>
      <pc:sldChg chg="addSp delSp modSp mod">
        <pc:chgData name="Sreenivas Badri" userId="0b43dccd-042e-4be0-871d-afa1d90d6a2e" providerId="ADAL" clId="{33C3FAEA-DAC3-4694-AD09-28650E6468C3}" dt="2024-02-21T17:48:27.131" v="1030" actId="207"/>
        <pc:sldMkLst>
          <pc:docMk/>
          <pc:sldMk cId="3190927396" sldId="267"/>
        </pc:sldMkLst>
        <pc:graphicFrameChg chg="add del mod modGraphic">
          <ac:chgData name="Sreenivas Badri" userId="0b43dccd-042e-4be0-871d-afa1d90d6a2e" providerId="ADAL" clId="{33C3FAEA-DAC3-4694-AD09-28650E6468C3}" dt="2024-02-21T12:56:36.722" v="38"/>
          <ac:graphicFrameMkLst>
            <pc:docMk/>
            <pc:sldMk cId="3190927396" sldId="267"/>
            <ac:graphicFrameMk id="3" creationId="{4BC60927-A66B-3C2E-A1D7-4AD5ACF99EF8}"/>
          </ac:graphicFrameMkLst>
        </pc:graphicFrameChg>
        <pc:graphicFrameChg chg="del modGraphic">
          <ac:chgData name="Sreenivas Badri" userId="0b43dccd-042e-4be0-871d-afa1d90d6a2e" providerId="ADAL" clId="{33C3FAEA-DAC3-4694-AD09-28650E6468C3}" dt="2024-02-21T12:55:18.003" v="30" actId="478"/>
          <ac:graphicFrameMkLst>
            <pc:docMk/>
            <pc:sldMk cId="3190927396" sldId="267"/>
            <ac:graphicFrameMk id="5" creationId="{B9AC4765-34C5-497A-876D-70578DC99F75}"/>
          </ac:graphicFrameMkLst>
        </pc:graphicFrameChg>
        <pc:graphicFrameChg chg="add mod modGraphic">
          <ac:chgData name="Sreenivas Badri" userId="0b43dccd-042e-4be0-871d-afa1d90d6a2e" providerId="ADAL" clId="{33C3FAEA-DAC3-4694-AD09-28650E6468C3}" dt="2024-02-21T17:48:27.131" v="1030" actId="207"/>
          <ac:graphicFrameMkLst>
            <pc:docMk/>
            <pc:sldMk cId="3190927396" sldId="267"/>
            <ac:graphicFrameMk id="6" creationId="{795F8F62-8D0B-C342-3505-B73A9CF6F4AF}"/>
          </ac:graphicFrameMkLst>
        </pc:graphicFrameChg>
      </pc:sldChg>
      <pc:sldChg chg="modSp mod">
        <pc:chgData name="Sreenivas Badri" userId="0b43dccd-042e-4be0-871d-afa1d90d6a2e" providerId="ADAL" clId="{33C3FAEA-DAC3-4694-AD09-28650E6468C3}" dt="2024-02-20T13:03:54.378" v="10" actId="6549"/>
        <pc:sldMkLst>
          <pc:docMk/>
          <pc:sldMk cId="1834024318" sldId="269"/>
        </pc:sldMkLst>
        <pc:spChg chg="mod">
          <ac:chgData name="Sreenivas Badri" userId="0b43dccd-042e-4be0-871d-afa1d90d6a2e" providerId="ADAL" clId="{33C3FAEA-DAC3-4694-AD09-28650E6468C3}" dt="2024-02-20T13:03:54.378" v="10" actId="6549"/>
          <ac:spMkLst>
            <pc:docMk/>
            <pc:sldMk cId="1834024318" sldId="269"/>
            <ac:spMk id="2" creationId="{80799CEF-EFBC-4636-82B4-BB2BF1DD0862}"/>
          </ac:spMkLst>
        </pc:spChg>
      </pc:sldChg>
      <pc:sldChg chg="modSp mod">
        <pc:chgData name="Sreenivas Badri" userId="0b43dccd-042e-4be0-871d-afa1d90d6a2e" providerId="ADAL" clId="{33C3FAEA-DAC3-4694-AD09-28650E6468C3}" dt="2024-02-21T17:46:24.978" v="1023" actId="5793"/>
        <pc:sldMkLst>
          <pc:docMk/>
          <pc:sldMk cId="3980975777" sldId="271"/>
        </pc:sldMkLst>
        <pc:spChg chg="mod">
          <ac:chgData name="Sreenivas Badri" userId="0b43dccd-042e-4be0-871d-afa1d90d6a2e" providerId="ADAL" clId="{33C3FAEA-DAC3-4694-AD09-28650E6468C3}" dt="2024-02-21T12:59:14.095" v="69" actId="20577"/>
          <ac:spMkLst>
            <pc:docMk/>
            <pc:sldMk cId="3980975777" sldId="271"/>
            <ac:spMk id="2" creationId="{0ABA10E6-399D-4627-B268-088F1172C8A3}"/>
          </ac:spMkLst>
        </pc:spChg>
        <pc:spChg chg="mod">
          <ac:chgData name="Sreenivas Badri" userId="0b43dccd-042e-4be0-871d-afa1d90d6a2e" providerId="ADAL" clId="{33C3FAEA-DAC3-4694-AD09-28650E6468C3}" dt="2024-02-21T17:46:24.978" v="1023" actId="5793"/>
          <ac:spMkLst>
            <pc:docMk/>
            <pc:sldMk cId="3980975777" sldId="271"/>
            <ac:spMk id="3" creationId="{57115460-FF62-4216-A613-B011B4558880}"/>
          </ac:spMkLst>
        </pc:spChg>
      </pc:sldChg>
      <pc:sldChg chg="del">
        <pc:chgData name="Sreenivas Badri" userId="0b43dccd-042e-4be0-871d-afa1d90d6a2e" providerId="ADAL" clId="{33C3FAEA-DAC3-4694-AD09-28650E6468C3}" dt="2024-02-21T13:03:27.668" v="148" actId="47"/>
        <pc:sldMkLst>
          <pc:docMk/>
          <pc:sldMk cId="964636123" sldId="273"/>
        </pc:sldMkLst>
      </pc:sldChg>
      <pc:sldChg chg="modSp mod">
        <pc:chgData name="Sreenivas Badri" userId="0b43dccd-042e-4be0-871d-afa1d90d6a2e" providerId="ADAL" clId="{33C3FAEA-DAC3-4694-AD09-28650E6468C3}" dt="2024-02-21T13:02:54.832" v="109" actId="20577"/>
        <pc:sldMkLst>
          <pc:docMk/>
          <pc:sldMk cId="3565483746" sldId="274"/>
        </pc:sldMkLst>
        <pc:spChg chg="mod">
          <ac:chgData name="Sreenivas Badri" userId="0b43dccd-042e-4be0-871d-afa1d90d6a2e" providerId="ADAL" clId="{33C3FAEA-DAC3-4694-AD09-28650E6468C3}" dt="2024-02-21T13:02:44.946" v="90" actId="20577"/>
          <ac:spMkLst>
            <pc:docMk/>
            <pc:sldMk cId="3565483746" sldId="274"/>
            <ac:spMk id="2" creationId="{509621C7-D855-4944-BD1A-BD735D4ACFCE}"/>
          </ac:spMkLst>
        </pc:spChg>
        <pc:spChg chg="mod">
          <ac:chgData name="Sreenivas Badri" userId="0b43dccd-042e-4be0-871d-afa1d90d6a2e" providerId="ADAL" clId="{33C3FAEA-DAC3-4694-AD09-28650E6468C3}" dt="2024-02-21T13:02:54.832" v="109" actId="20577"/>
          <ac:spMkLst>
            <pc:docMk/>
            <pc:sldMk cId="3565483746" sldId="274"/>
            <ac:spMk id="3" creationId="{2AEC09B2-E9BC-44FC-B87A-EBD5536CC32F}"/>
          </ac:spMkLst>
        </pc:spChg>
      </pc:sldChg>
      <pc:sldChg chg="modSp mod">
        <pc:chgData name="Sreenivas Badri" userId="0b43dccd-042e-4be0-871d-afa1d90d6a2e" providerId="ADAL" clId="{33C3FAEA-DAC3-4694-AD09-28650E6468C3}" dt="2024-02-21T17:50:09.907" v="1055" actId="20577"/>
        <pc:sldMkLst>
          <pc:docMk/>
          <pc:sldMk cId="442438390" sldId="275"/>
        </pc:sldMkLst>
        <pc:spChg chg="mod">
          <ac:chgData name="Sreenivas Badri" userId="0b43dccd-042e-4be0-871d-afa1d90d6a2e" providerId="ADAL" clId="{33C3FAEA-DAC3-4694-AD09-28650E6468C3}" dt="2024-02-21T13:10:28.614" v="361" actId="255"/>
          <ac:spMkLst>
            <pc:docMk/>
            <pc:sldMk cId="442438390" sldId="275"/>
            <ac:spMk id="2" creationId="{E7A35FA7-2FED-4982-9116-3A82643ED623}"/>
          </ac:spMkLst>
        </pc:spChg>
        <pc:spChg chg="mod">
          <ac:chgData name="Sreenivas Badri" userId="0b43dccd-042e-4be0-871d-afa1d90d6a2e" providerId="ADAL" clId="{33C3FAEA-DAC3-4694-AD09-28650E6468C3}" dt="2024-02-21T17:50:09.907" v="1055" actId="20577"/>
          <ac:spMkLst>
            <pc:docMk/>
            <pc:sldMk cId="442438390" sldId="275"/>
            <ac:spMk id="3" creationId="{205C1CAD-6EEE-43AE-9103-288A34A544CD}"/>
          </ac:spMkLst>
        </pc:spChg>
      </pc:sldChg>
      <pc:sldChg chg="del">
        <pc:chgData name="Sreenivas Badri" userId="0b43dccd-042e-4be0-871d-afa1d90d6a2e" providerId="ADAL" clId="{33C3FAEA-DAC3-4694-AD09-28650E6468C3}" dt="2024-02-21T13:20:34.136" v="633" actId="47"/>
        <pc:sldMkLst>
          <pc:docMk/>
          <pc:sldMk cId="1673649171" sldId="276"/>
        </pc:sldMkLst>
      </pc:sldChg>
      <pc:sldChg chg="modSp mod ord">
        <pc:chgData name="Sreenivas Badri" userId="0b43dccd-042e-4be0-871d-afa1d90d6a2e" providerId="ADAL" clId="{33C3FAEA-DAC3-4694-AD09-28650E6468C3}" dt="2024-02-21T17:49:35.314" v="1054" actId="20577"/>
        <pc:sldMkLst>
          <pc:docMk/>
          <pc:sldMk cId="266417456" sldId="277"/>
        </pc:sldMkLst>
        <pc:spChg chg="mod">
          <ac:chgData name="Sreenivas Badri" userId="0b43dccd-042e-4be0-871d-afa1d90d6a2e" providerId="ADAL" clId="{33C3FAEA-DAC3-4694-AD09-28650E6468C3}" dt="2024-02-21T17:49:35.314" v="1054" actId="20577"/>
          <ac:spMkLst>
            <pc:docMk/>
            <pc:sldMk cId="266417456" sldId="277"/>
            <ac:spMk id="2" creationId="{F41ACF85-AAB7-40D5-8FFC-9481C7181968}"/>
          </ac:spMkLst>
        </pc:spChg>
        <pc:spChg chg="mod">
          <ac:chgData name="Sreenivas Badri" userId="0b43dccd-042e-4be0-871d-afa1d90d6a2e" providerId="ADAL" clId="{33C3FAEA-DAC3-4694-AD09-28650E6468C3}" dt="2024-02-21T17:49:26.834" v="1038" actId="20577"/>
          <ac:spMkLst>
            <pc:docMk/>
            <pc:sldMk cId="266417456" sldId="277"/>
            <ac:spMk id="3" creationId="{DF7087DB-CAB9-4023-8D9F-1F40BB3E3958}"/>
          </ac:spMkLst>
        </pc:spChg>
      </pc:sldChg>
      <pc:sldChg chg="modSp mod ord">
        <pc:chgData name="Sreenivas Badri" userId="0b43dccd-042e-4be0-871d-afa1d90d6a2e" providerId="ADAL" clId="{33C3FAEA-DAC3-4694-AD09-28650E6468C3}" dt="2024-02-21T13:26:54.160" v="864" actId="20577"/>
        <pc:sldMkLst>
          <pc:docMk/>
          <pc:sldMk cId="2071048189" sldId="278"/>
        </pc:sldMkLst>
        <pc:spChg chg="mod">
          <ac:chgData name="Sreenivas Badri" userId="0b43dccd-042e-4be0-871d-afa1d90d6a2e" providerId="ADAL" clId="{33C3FAEA-DAC3-4694-AD09-28650E6468C3}" dt="2024-02-21T13:25:15.334" v="812" actId="255"/>
          <ac:spMkLst>
            <pc:docMk/>
            <pc:sldMk cId="2071048189" sldId="278"/>
            <ac:spMk id="2" creationId="{5ADD5753-0819-4390-A309-990EE981A9BD}"/>
          </ac:spMkLst>
        </pc:spChg>
        <pc:spChg chg="mod">
          <ac:chgData name="Sreenivas Badri" userId="0b43dccd-042e-4be0-871d-afa1d90d6a2e" providerId="ADAL" clId="{33C3FAEA-DAC3-4694-AD09-28650E6468C3}" dt="2024-02-21T13:26:54.160" v="864" actId="20577"/>
          <ac:spMkLst>
            <pc:docMk/>
            <pc:sldMk cId="2071048189" sldId="278"/>
            <ac:spMk id="3" creationId="{2EC37A8A-0170-4164-B0E6-45E1885EC7B3}"/>
          </ac:spMkLst>
        </pc:spChg>
      </pc:sldChg>
      <pc:sldChg chg="modSp mod">
        <pc:chgData name="Sreenivas Badri" userId="0b43dccd-042e-4be0-871d-afa1d90d6a2e" providerId="ADAL" clId="{33C3FAEA-DAC3-4694-AD09-28650E6468C3}" dt="2024-02-21T18:10:25.273" v="1088" actId="20577"/>
        <pc:sldMkLst>
          <pc:docMk/>
          <pc:sldMk cId="2366766001" sldId="279"/>
        </pc:sldMkLst>
        <pc:spChg chg="mod">
          <ac:chgData name="Sreenivas Badri" userId="0b43dccd-042e-4be0-871d-afa1d90d6a2e" providerId="ADAL" clId="{33C3FAEA-DAC3-4694-AD09-28650E6468C3}" dt="2024-02-21T18:10:25.273" v="1088" actId="20577"/>
          <ac:spMkLst>
            <pc:docMk/>
            <pc:sldMk cId="2366766001" sldId="279"/>
            <ac:spMk id="3" creationId="{CA26BE09-A511-4A0F-A8A5-224ED667504A}"/>
          </ac:spMkLst>
        </pc:spChg>
      </pc:sldChg>
      <pc:sldChg chg="modSp mod">
        <pc:chgData name="Sreenivas Badri" userId="0b43dccd-042e-4be0-871d-afa1d90d6a2e" providerId="ADAL" clId="{33C3FAEA-DAC3-4694-AD09-28650E6468C3}" dt="2024-02-21T18:09:49.494" v="1078" actId="20577"/>
        <pc:sldMkLst>
          <pc:docMk/>
          <pc:sldMk cId="3446500615" sldId="280"/>
        </pc:sldMkLst>
        <pc:spChg chg="mod">
          <ac:chgData name="Sreenivas Badri" userId="0b43dccd-042e-4be0-871d-afa1d90d6a2e" providerId="ADAL" clId="{33C3FAEA-DAC3-4694-AD09-28650E6468C3}" dt="2024-02-21T18:09:49.494" v="1078" actId="20577"/>
          <ac:spMkLst>
            <pc:docMk/>
            <pc:sldMk cId="3446500615" sldId="280"/>
            <ac:spMk id="3" creationId="{8265348D-3465-46B4-89D9-D0499BC1F3C7}"/>
          </ac:spMkLst>
        </pc:spChg>
      </pc:sldChg>
      <pc:sldChg chg="modSp add mod">
        <pc:chgData name="Sreenivas Badri" userId="0b43dccd-042e-4be0-871d-afa1d90d6a2e" providerId="ADAL" clId="{33C3FAEA-DAC3-4694-AD09-28650E6468C3}" dt="2024-02-21T13:03:16.960" v="147" actId="20577"/>
        <pc:sldMkLst>
          <pc:docMk/>
          <pc:sldMk cId="1689020956" sldId="281"/>
        </pc:sldMkLst>
        <pc:spChg chg="mod">
          <ac:chgData name="Sreenivas Badri" userId="0b43dccd-042e-4be0-871d-afa1d90d6a2e" providerId="ADAL" clId="{33C3FAEA-DAC3-4694-AD09-28650E6468C3}" dt="2024-02-21T13:03:04.547" v="115" actId="20577"/>
          <ac:spMkLst>
            <pc:docMk/>
            <pc:sldMk cId="1689020956" sldId="281"/>
            <ac:spMk id="2" creationId="{509621C7-D855-4944-BD1A-BD735D4ACFCE}"/>
          </ac:spMkLst>
        </pc:spChg>
        <pc:spChg chg="mod">
          <ac:chgData name="Sreenivas Badri" userId="0b43dccd-042e-4be0-871d-afa1d90d6a2e" providerId="ADAL" clId="{33C3FAEA-DAC3-4694-AD09-28650E6468C3}" dt="2024-02-21T13:03:16.960" v="147" actId="20577"/>
          <ac:spMkLst>
            <pc:docMk/>
            <pc:sldMk cId="1689020956" sldId="281"/>
            <ac:spMk id="3" creationId="{2AEC09B2-E9BC-44FC-B87A-EBD5536CC32F}"/>
          </ac:spMkLst>
        </pc:spChg>
      </pc:sldChg>
      <pc:sldChg chg="modSp add mod">
        <pc:chgData name="Sreenivas Badri" userId="0b43dccd-042e-4be0-871d-afa1d90d6a2e" providerId="ADAL" clId="{33C3FAEA-DAC3-4694-AD09-28650E6468C3}" dt="2024-02-21T13:06:58.721" v="296" actId="255"/>
        <pc:sldMkLst>
          <pc:docMk/>
          <pc:sldMk cId="1445162665" sldId="282"/>
        </pc:sldMkLst>
        <pc:spChg chg="mod">
          <ac:chgData name="Sreenivas Badri" userId="0b43dccd-042e-4be0-871d-afa1d90d6a2e" providerId="ADAL" clId="{33C3FAEA-DAC3-4694-AD09-28650E6468C3}" dt="2024-02-21T13:06:16.097" v="243" actId="5793"/>
          <ac:spMkLst>
            <pc:docMk/>
            <pc:sldMk cId="1445162665" sldId="282"/>
            <ac:spMk id="2" creationId="{509621C7-D855-4944-BD1A-BD735D4ACFCE}"/>
          </ac:spMkLst>
        </pc:spChg>
        <pc:spChg chg="mod">
          <ac:chgData name="Sreenivas Badri" userId="0b43dccd-042e-4be0-871d-afa1d90d6a2e" providerId="ADAL" clId="{33C3FAEA-DAC3-4694-AD09-28650E6468C3}" dt="2024-02-21T13:06:58.721" v="296" actId="255"/>
          <ac:spMkLst>
            <pc:docMk/>
            <pc:sldMk cId="1445162665" sldId="282"/>
            <ac:spMk id="3" creationId="{2AEC09B2-E9BC-44FC-B87A-EBD5536CC32F}"/>
          </ac:spMkLst>
        </pc:spChg>
      </pc:sldChg>
      <pc:sldChg chg="modSp add mod">
        <pc:chgData name="Sreenivas Badri" userId="0b43dccd-042e-4be0-871d-afa1d90d6a2e" providerId="ADAL" clId="{33C3FAEA-DAC3-4694-AD09-28650E6468C3}" dt="2024-02-21T13:20:06.670" v="632" actId="6549"/>
        <pc:sldMkLst>
          <pc:docMk/>
          <pc:sldMk cId="2358227644" sldId="283"/>
        </pc:sldMkLst>
        <pc:spChg chg="mod">
          <ac:chgData name="Sreenivas Badri" userId="0b43dccd-042e-4be0-871d-afa1d90d6a2e" providerId="ADAL" clId="{33C3FAEA-DAC3-4694-AD09-28650E6468C3}" dt="2024-02-21T13:18:21.630" v="543" actId="20577"/>
          <ac:spMkLst>
            <pc:docMk/>
            <pc:sldMk cId="2358227644" sldId="283"/>
            <ac:spMk id="2" creationId="{E7A35FA7-2FED-4982-9116-3A82643ED623}"/>
          </ac:spMkLst>
        </pc:spChg>
        <pc:spChg chg="mod">
          <ac:chgData name="Sreenivas Badri" userId="0b43dccd-042e-4be0-871d-afa1d90d6a2e" providerId="ADAL" clId="{33C3FAEA-DAC3-4694-AD09-28650E6468C3}" dt="2024-02-21T13:20:06.670" v="632" actId="6549"/>
          <ac:spMkLst>
            <pc:docMk/>
            <pc:sldMk cId="2358227644" sldId="283"/>
            <ac:spMk id="3" creationId="{205C1CAD-6EEE-43AE-9103-288A34A544CD}"/>
          </ac:spMkLst>
        </pc:spChg>
      </pc:sldChg>
      <pc:sldChg chg="modSp add mod">
        <pc:chgData name="Sreenivas Badri" userId="0b43dccd-042e-4be0-871d-afa1d90d6a2e" providerId="ADAL" clId="{33C3FAEA-DAC3-4694-AD09-28650E6468C3}" dt="2024-02-21T13:28:46.818" v="953" actId="6549"/>
        <pc:sldMkLst>
          <pc:docMk/>
          <pc:sldMk cId="1760428034" sldId="284"/>
        </pc:sldMkLst>
        <pc:spChg chg="mod">
          <ac:chgData name="Sreenivas Badri" userId="0b43dccd-042e-4be0-871d-afa1d90d6a2e" providerId="ADAL" clId="{33C3FAEA-DAC3-4694-AD09-28650E6468C3}" dt="2024-02-21T13:28:44.626" v="952" actId="20577"/>
          <ac:spMkLst>
            <pc:docMk/>
            <pc:sldMk cId="1760428034" sldId="284"/>
            <ac:spMk id="2" creationId="{5ADD5753-0819-4390-A309-990EE981A9BD}"/>
          </ac:spMkLst>
        </pc:spChg>
        <pc:spChg chg="mod">
          <ac:chgData name="Sreenivas Badri" userId="0b43dccd-042e-4be0-871d-afa1d90d6a2e" providerId="ADAL" clId="{33C3FAEA-DAC3-4694-AD09-28650E6468C3}" dt="2024-02-21T13:28:46.818" v="953" actId="6549"/>
          <ac:spMkLst>
            <pc:docMk/>
            <pc:sldMk cId="1760428034" sldId="284"/>
            <ac:spMk id="3" creationId="{2EC37A8A-0170-4164-B0E6-45E1885EC7B3}"/>
          </ac:spMkLst>
        </pc:spChg>
      </pc:sldChg>
    </pc:docChg>
  </pc:docChgLst>
  <pc:docChgLst>
    <pc:chgData name="Badri, Sreenivas" userId="0b43dccd-042e-4be0-871d-afa1d90d6a2e" providerId="ADAL" clId="{AEABD360-096D-4FA2-B742-F737BEC6EDDD}"/>
    <pc:docChg chg="undo custSel delSld modSld sldOrd">
      <pc:chgData name="Badri, Sreenivas" userId="0b43dccd-042e-4be0-871d-afa1d90d6a2e" providerId="ADAL" clId="{AEABD360-096D-4FA2-B742-F737BEC6EDDD}" dt="2024-04-22T20:22:16.344" v="585" actId="1076"/>
      <pc:docMkLst>
        <pc:docMk/>
      </pc:docMkLst>
      <pc:sldChg chg="modSp mod">
        <pc:chgData name="Badri, Sreenivas" userId="0b43dccd-042e-4be0-871d-afa1d90d6a2e" providerId="ADAL" clId="{AEABD360-096D-4FA2-B742-F737BEC6EDDD}" dt="2024-04-22T19:12:58.219" v="11" actId="20577"/>
        <pc:sldMkLst>
          <pc:docMk/>
          <pc:sldMk cId="730603795" sldId="260"/>
        </pc:sldMkLst>
        <pc:spChg chg="mod">
          <ac:chgData name="Badri, Sreenivas" userId="0b43dccd-042e-4be0-871d-afa1d90d6a2e" providerId="ADAL" clId="{AEABD360-096D-4FA2-B742-F737BEC6EDDD}" dt="2024-04-22T19:12:58.219" v="11" actId="20577"/>
          <ac:spMkLst>
            <pc:docMk/>
            <pc:sldMk cId="730603795" sldId="260"/>
            <ac:spMk id="7" creationId="{00000000-0000-0000-0000-000000000000}"/>
          </ac:spMkLst>
        </pc:spChg>
      </pc:sldChg>
      <pc:sldChg chg="addSp delSp modSp mod">
        <pc:chgData name="Badri, Sreenivas" userId="0b43dccd-042e-4be0-871d-afa1d90d6a2e" providerId="ADAL" clId="{AEABD360-096D-4FA2-B742-F737BEC6EDDD}" dt="2024-04-22T20:05:11.600" v="431" actId="20577"/>
        <pc:sldMkLst>
          <pc:docMk/>
          <pc:sldMk cId="3190927396" sldId="267"/>
        </pc:sldMkLst>
        <pc:graphicFrameChg chg="add del mod modGraphic">
          <ac:chgData name="Badri, Sreenivas" userId="0b43dccd-042e-4be0-871d-afa1d90d6a2e" providerId="ADAL" clId="{AEABD360-096D-4FA2-B742-F737BEC6EDDD}" dt="2024-04-22T20:05:11.600" v="431" actId="20577"/>
          <ac:graphicFrameMkLst>
            <pc:docMk/>
            <pc:sldMk cId="3190927396" sldId="267"/>
            <ac:graphicFrameMk id="3" creationId="{6256EDBB-BCC1-02E2-8B2E-5A36C6C5E0CE}"/>
          </ac:graphicFrameMkLst>
        </pc:graphicFrameChg>
      </pc:sldChg>
      <pc:sldChg chg="modSp mod">
        <pc:chgData name="Badri, Sreenivas" userId="0b43dccd-042e-4be0-871d-afa1d90d6a2e" providerId="ADAL" clId="{AEABD360-096D-4FA2-B742-F737BEC6EDDD}" dt="2024-04-22T19:50:47.240" v="175" actId="20577"/>
        <pc:sldMkLst>
          <pc:docMk/>
          <pc:sldMk cId="3565483746" sldId="274"/>
        </pc:sldMkLst>
        <pc:spChg chg="mod">
          <ac:chgData name="Badri, Sreenivas" userId="0b43dccd-042e-4be0-871d-afa1d90d6a2e" providerId="ADAL" clId="{AEABD360-096D-4FA2-B742-F737BEC6EDDD}" dt="2024-04-22T19:50:47.240" v="175" actId="20577"/>
          <ac:spMkLst>
            <pc:docMk/>
            <pc:sldMk cId="3565483746" sldId="274"/>
            <ac:spMk id="3" creationId="{2AEC09B2-E9BC-44FC-B87A-EBD5536CC32F}"/>
          </ac:spMkLst>
        </pc:spChg>
      </pc:sldChg>
      <pc:sldChg chg="del">
        <pc:chgData name="Badri, Sreenivas" userId="0b43dccd-042e-4be0-871d-afa1d90d6a2e" providerId="ADAL" clId="{AEABD360-096D-4FA2-B742-F737BEC6EDDD}" dt="2024-04-22T20:16:42.621" v="551" actId="47"/>
        <pc:sldMkLst>
          <pc:docMk/>
          <pc:sldMk cId="442438390" sldId="275"/>
        </pc:sldMkLst>
      </pc:sldChg>
      <pc:sldChg chg="ord">
        <pc:chgData name="Badri, Sreenivas" userId="0b43dccd-042e-4be0-871d-afa1d90d6a2e" providerId="ADAL" clId="{AEABD360-096D-4FA2-B742-F737BEC6EDDD}" dt="2024-04-22T20:09:17.724" v="441"/>
        <pc:sldMkLst>
          <pc:docMk/>
          <pc:sldMk cId="266417456" sldId="277"/>
        </pc:sldMkLst>
      </pc:sldChg>
      <pc:sldChg chg="del">
        <pc:chgData name="Badri, Sreenivas" userId="0b43dccd-042e-4be0-871d-afa1d90d6a2e" providerId="ADAL" clId="{AEABD360-096D-4FA2-B742-F737BEC6EDDD}" dt="2024-04-22T20:16:41.961" v="550" actId="47"/>
        <pc:sldMkLst>
          <pc:docMk/>
          <pc:sldMk cId="2071048189" sldId="278"/>
        </pc:sldMkLst>
      </pc:sldChg>
      <pc:sldChg chg="modSp mod">
        <pc:chgData name="Badri, Sreenivas" userId="0b43dccd-042e-4be0-871d-afa1d90d6a2e" providerId="ADAL" clId="{AEABD360-096D-4FA2-B742-F737BEC6EDDD}" dt="2024-04-22T19:51:40.605" v="213" actId="20577"/>
        <pc:sldMkLst>
          <pc:docMk/>
          <pc:sldMk cId="1445162665" sldId="282"/>
        </pc:sldMkLst>
        <pc:spChg chg="mod">
          <ac:chgData name="Badri, Sreenivas" userId="0b43dccd-042e-4be0-871d-afa1d90d6a2e" providerId="ADAL" clId="{AEABD360-096D-4FA2-B742-F737BEC6EDDD}" dt="2024-04-22T19:51:28.593" v="210" actId="255"/>
          <ac:spMkLst>
            <pc:docMk/>
            <pc:sldMk cId="1445162665" sldId="282"/>
            <ac:spMk id="2" creationId="{509621C7-D855-4944-BD1A-BD735D4ACFCE}"/>
          </ac:spMkLst>
        </pc:spChg>
        <pc:spChg chg="mod">
          <ac:chgData name="Badri, Sreenivas" userId="0b43dccd-042e-4be0-871d-afa1d90d6a2e" providerId="ADAL" clId="{AEABD360-096D-4FA2-B742-F737BEC6EDDD}" dt="2024-04-22T19:51:40.605" v="213" actId="20577"/>
          <ac:spMkLst>
            <pc:docMk/>
            <pc:sldMk cId="1445162665" sldId="282"/>
            <ac:spMk id="3" creationId="{2AEC09B2-E9BC-44FC-B87A-EBD5536CC32F}"/>
          </ac:spMkLst>
        </pc:spChg>
      </pc:sldChg>
      <pc:sldChg chg="modSp mod ord">
        <pc:chgData name="Badri, Sreenivas" userId="0b43dccd-042e-4be0-871d-afa1d90d6a2e" providerId="ADAL" clId="{AEABD360-096D-4FA2-B742-F737BEC6EDDD}" dt="2024-04-22T20:22:16.344" v="585" actId="1076"/>
        <pc:sldMkLst>
          <pc:docMk/>
          <pc:sldMk cId="2358227644" sldId="283"/>
        </pc:sldMkLst>
        <pc:spChg chg="mod">
          <ac:chgData name="Badri, Sreenivas" userId="0b43dccd-042e-4be0-871d-afa1d90d6a2e" providerId="ADAL" clId="{AEABD360-096D-4FA2-B742-F737BEC6EDDD}" dt="2024-04-22T20:22:16.344" v="585" actId="1076"/>
          <ac:spMkLst>
            <pc:docMk/>
            <pc:sldMk cId="2358227644" sldId="283"/>
            <ac:spMk id="3" creationId="{205C1CAD-6EEE-43AE-9103-288A34A544CD}"/>
          </ac:spMkLst>
        </pc:spChg>
      </pc:sldChg>
      <pc:sldChg chg="modSp mod ord">
        <pc:chgData name="Badri, Sreenivas" userId="0b43dccd-042e-4be0-871d-afa1d90d6a2e" providerId="ADAL" clId="{AEABD360-096D-4FA2-B742-F737BEC6EDDD}" dt="2024-04-22T20:12:26.497" v="476" actId="15"/>
        <pc:sldMkLst>
          <pc:docMk/>
          <pc:sldMk cId="1760428034" sldId="284"/>
        </pc:sldMkLst>
        <pc:spChg chg="mod">
          <ac:chgData name="Badri, Sreenivas" userId="0b43dccd-042e-4be0-871d-afa1d90d6a2e" providerId="ADAL" clId="{AEABD360-096D-4FA2-B742-F737BEC6EDDD}" dt="2024-04-22T20:12:00.707" v="450" actId="255"/>
          <ac:spMkLst>
            <pc:docMk/>
            <pc:sldMk cId="1760428034" sldId="284"/>
            <ac:spMk id="2" creationId="{5ADD5753-0819-4390-A309-990EE981A9BD}"/>
          </ac:spMkLst>
        </pc:spChg>
        <pc:spChg chg="mod">
          <ac:chgData name="Badri, Sreenivas" userId="0b43dccd-042e-4be0-871d-afa1d90d6a2e" providerId="ADAL" clId="{AEABD360-096D-4FA2-B742-F737BEC6EDDD}" dt="2024-04-22T20:12:26.497" v="476" actId="15"/>
          <ac:spMkLst>
            <pc:docMk/>
            <pc:sldMk cId="1760428034" sldId="284"/>
            <ac:spMk id="3" creationId="{2EC37A8A-0170-4164-B0E6-45E1885EC7B3}"/>
          </ac:spMkLst>
        </pc:spChg>
      </pc:sldChg>
    </pc:docChg>
  </pc:docChgLst>
  <pc:docChgLst>
    <pc:chgData name="Badri, Sreenivas" userId="0b43dccd-042e-4be0-871d-afa1d90d6a2e" providerId="ADAL" clId="{EB4B82EF-F954-42B2-B815-69BF776CBAF0}"/>
    <pc:docChg chg="undo custSel addSld modSld">
      <pc:chgData name="Badri, Sreenivas" userId="0b43dccd-042e-4be0-871d-afa1d90d6a2e" providerId="ADAL" clId="{EB4B82EF-F954-42B2-B815-69BF776CBAF0}" dt="2024-04-23T17:11:10.856" v="235" actId="20577"/>
      <pc:docMkLst>
        <pc:docMk/>
      </pc:docMkLst>
      <pc:sldChg chg="addSp delSp modSp mod">
        <pc:chgData name="Badri, Sreenivas" userId="0b43dccd-042e-4be0-871d-afa1d90d6a2e" providerId="ADAL" clId="{EB4B82EF-F954-42B2-B815-69BF776CBAF0}" dt="2024-04-23T16:52:33.906" v="2" actId="1076"/>
        <pc:sldMkLst>
          <pc:docMk/>
          <pc:sldMk cId="730603795" sldId="260"/>
        </pc:sldMkLst>
        <pc:spChg chg="add mod">
          <ac:chgData name="Badri, Sreenivas" userId="0b43dccd-042e-4be0-871d-afa1d90d6a2e" providerId="ADAL" clId="{EB4B82EF-F954-42B2-B815-69BF776CBAF0}" dt="2024-04-23T16:52:33.906" v="2" actId="1076"/>
          <ac:spMkLst>
            <pc:docMk/>
            <pc:sldMk cId="730603795" sldId="260"/>
            <ac:spMk id="2" creationId="{0FC6A9CD-3F8F-BF9B-8A6D-DA135D6B72F4}"/>
          </ac:spMkLst>
        </pc:spChg>
        <pc:spChg chg="del">
          <ac:chgData name="Badri, Sreenivas" userId="0b43dccd-042e-4be0-871d-afa1d90d6a2e" providerId="ADAL" clId="{EB4B82EF-F954-42B2-B815-69BF776CBAF0}" dt="2024-04-23T16:52:27.507" v="0" actId="478"/>
          <ac:spMkLst>
            <pc:docMk/>
            <pc:sldMk cId="730603795" sldId="260"/>
            <ac:spMk id="7" creationId="{00000000-0000-0000-0000-000000000000}"/>
          </ac:spMkLst>
        </pc:spChg>
      </pc:sldChg>
      <pc:sldChg chg="addSp delSp modSp mod">
        <pc:chgData name="Badri, Sreenivas" userId="0b43dccd-042e-4be0-871d-afa1d90d6a2e" providerId="ADAL" clId="{EB4B82EF-F954-42B2-B815-69BF776CBAF0}" dt="2024-04-23T16:53:23.478" v="17" actId="20577"/>
        <pc:sldMkLst>
          <pc:docMk/>
          <pc:sldMk cId="1834024318" sldId="269"/>
        </pc:sldMkLst>
        <pc:spChg chg="mod">
          <ac:chgData name="Badri, Sreenivas" userId="0b43dccd-042e-4be0-871d-afa1d90d6a2e" providerId="ADAL" clId="{EB4B82EF-F954-42B2-B815-69BF776CBAF0}" dt="2024-04-23T16:53:23.478" v="17" actId="20577"/>
          <ac:spMkLst>
            <pc:docMk/>
            <pc:sldMk cId="1834024318" sldId="269"/>
            <ac:spMk id="2" creationId="{80799CEF-EFBC-4636-82B4-BB2BF1DD0862}"/>
          </ac:spMkLst>
        </pc:spChg>
        <pc:spChg chg="add del mod">
          <ac:chgData name="Badri, Sreenivas" userId="0b43dccd-042e-4be0-871d-afa1d90d6a2e" providerId="ADAL" clId="{EB4B82EF-F954-42B2-B815-69BF776CBAF0}" dt="2024-04-23T16:52:56.147" v="4" actId="478"/>
          <ac:spMkLst>
            <pc:docMk/>
            <pc:sldMk cId="1834024318" sldId="269"/>
            <ac:spMk id="5" creationId="{5CBC8EC7-621C-5D3D-DDB4-BFE79B38A75E}"/>
          </ac:spMkLst>
        </pc:spChg>
        <pc:spChg chg="del">
          <ac:chgData name="Badri, Sreenivas" userId="0b43dccd-042e-4be0-871d-afa1d90d6a2e" providerId="ADAL" clId="{EB4B82EF-F954-42B2-B815-69BF776CBAF0}" dt="2024-04-23T16:52:52.656" v="3" actId="478"/>
          <ac:spMkLst>
            <pc:docMk/>
            <pc:sldMk cId="1834024318" sldId="269"/>
            <ac:spMk id="7" creationId="{242DE204-629E-3358-6244-39219BF7F2F2}"/>
          </ac:spMkLst>
        </pc:spChg>
        <pc:spChg chg="add mod">
          <ac:chgData name="Badri, Sreenivas" userId="0b43dccd-042e-4be0-871d-afa1d90d6a2e" providerId="ADAL" clId="{EB4B82EF-F954-42B2-B815-69BF776CBAF0}" dt="2024-04-23T16:53:14.605" v="10" actId="20577"/>
          <ac:spMkLst>
            <pc:docMk/>
            <pc:sldMk cId="1834024318" sldId="269"/>
            <ac:spMk id="8" creationId="{3C5A155F-FCAC-0033-B7C9-7B6460C67A62}"/>
          </ac:spMkLst>
        </pc:spChg>
      </pc:sldChg>
      <pc:sldChg chg="addSp delSp modSp mod">
        <pc:chgData name="Badri, Sreenivas" userId="0b43dccd-042e-4be0-871d-afa1d90d6a2e" providerId="ADAL" clId="{EB4B82EF-F954-42B2-B815-69BF776CBAF0}" dt="2024-04-23T16:53:44.173" v="26"/>
        <pc:sldMkLst>
          <pc:docMk/>
          <pc:sldMk cId="1212693946" sldId="319"/>
        </pc:sldMkLst>
        <pc:spChg chg="mod">
          <ac:chgData name="Badri, Sreenivas" userId="0b43dccd-042e-4be0-871d-afa1d90d6a2e" providerId="ADAL" clId="{EB4B82EF-F954-42B2-B815-69BF776CBAF0}" dt="2024-04-23T16:53:33.982" v="24" actId="20577"/>
          <ac:spMkLst>
            <pc:docMk/>
            <pc:sldMk cId="1212693946" sldId="319"/>
            <ac:spMk id="2" creationId="{80799CEF-EFBC-4636-82B4-BB2BF1DD0862}"/>
          </ac:spMkLst>
        </pc:spChg>
        <pc:spChg chg="add mod">
          <ac:chgData name="Badri, Sreenivas" userId="0b43dccd-042e-4be0-871d-afa1d90d6a2e" providerId="ADAL" clId="{EB4B82EF-F954-42B2-B815-69BF776CBAF0}" dt="2024-04-23T16:53:44.173" v="26"/>
          <ac:spMkLst>
            <pc:docMk/>
            <pc:sldMk cId="1212693946" sldId="319"/>
            <ac:spMk id="5" creationId="{B9330B6B-4A24-E782-5A4C-968EB829CEC6}"/>
          </ac:spMkLst>
        </pc:spChg>
        <pc:spChg chg="del">
          <ac:chgData name="Badri, Sreenivas" userId="0b43dccd-042e-4be0-871d-afa1d90d6a2e" providerId="ADAL" clId="{EB4B82EF-F954-42B2-B815-69BF776CBAF0}" dt="2024-04-23T16:53:38.718" v="25" actId="478"/>
          <ac:spMkLst>
            <pc:docMk/>
            <pc:sldMk cId="1212693946" sldId="319"/>
            <ac:spMk id="6" creationId="{CDD4D871-C721-CD88-9EED-0AC1EDE46FB3}"/>
          </ac:spMkLst>
        </pc:spChg>
      </pc:sldChg>
      <pc:sldChg chg="modSp add mod">
        <pc:chgData name="Badri, Sreenivas" userId="0b43dccd-042e-4be0-871d-afa1d90d6a2e" providerId="ADAL" clId="{EB4B82EF-F954-42B2-B815-69BF776CBAF0}" dt="2024-04-23T16:54:11.693" v="31" actId="1076"/>
        <pc:sldMkLst>
          <pc:docMk/>
          <pc:sldMk cId="2136936473" sldId="320"/>
        </pc:sldMkLst>
        <pc:spChg chg="mod">
          <ac:chgData name="Badri, Sreenivas" userId="0b43dccd-042e-4be0-871d-afa1d90d6a2e" providerId="ADAL" clId="{EB4B82EF-F954-42B2-B815-69BF776CBAF0}" dt="2024-04-23T16:54:11.693" v="31" actId="1076"/>
          <ac:spMkLst>
            <pc:docMk/>
            <pc:sldMk cId="2136936473" sldId="320"/>
            <ac:spMk id="5" creationId="{B9330B6B-4A24-E782-5A4C-968EB829CEC6}"/>
          </ac:spMkLst>
        </pc:spChg>
      </pc:sldChg>
      <pc:sldChg chg="addSp delSp modSp add mod">
        <pc:chgData name="Badri, Sreenivas" userId="0b43dccd-042e-4be0-871d-afa1d90d6a2e" providerId="ADAL" clId="{EB4B82EF-F954-42B2-B815-69BF776CBAF0}" dt="2024-04-23T16:54:50.167" v="36" actId="22"/>
        <pc:sldMkLst>
          <pc:docMk/>
          <pc:sldMk cId="2863064726" sldId="321"/>
        </pc:sldMkLst>
        <pc:spChg chg="mod">
          <ac:chgData name="Badri, Sreenivas" userId="0b43dccd-042e-4be0-871d-afa1d90d6a2e" providerId="ADAL" clId="{EB4B82EF-F954-42B2-B815-69BF776CBAF0}" dt="2024-04-23T16:54:39.651" v="34"/>
          <ac:spMkLst>
            <pc:docMk/>
            <pc:sldMk cId="2863064726" sldId="321"/>
            <ac:spMk id="5" creationId="{B9330B6B-4A24-E782-5A4C-968EB829CEC6}"/>
          </ac:spMkLst>
        </pc:spChg>
        <pc:spChg chg="add del">
          <ac:chgData name="Badri, Sreenivas" userId="0b43dccd-042e-4be0-871d-afa1d90d6a2e" providerId="ADAL" clId="{EB4B82EF-F954-42B2-B815-69BF776CBAF0}" dt="2024-04-23T16:54:50.167" v="36" actId="22"/>
          <ac:spMkLst>
            <pc:docMk/>
            <pc:sldMk cId="2863064726" sldId="321"/>
            <ac:spMk id="6" creationId="{0AB8B9DE-2D7D-EE7B-C487-67006E51037F}"/>
          </ac:spMkLst>
        </pc:spChg>
      </pc:sldChg>
      <pc:sldChg chg="modSp add mod">
        <pc:chgData name="Badri, Sreenivas" userId="0b43dccd-042e-4be0-871d-afa1d90d6a2e" providerId="ADAL" clId="{EB4B82EF-F954-42B2-B815-69BF776CBAF0}" dt="2024-04-23T17:11:10.856" v="235" actId="20577"/>
        <pc:sldMkLst>
          <pc:docMk/>
          <pc:sldMk cId="4085254948" sldId="322"/>
        </pc:sldMkLst>
        <pc:spChg chg="mod">
          <ac:chgData name="Badri, Sreenivas" userId="0b43dccd-042e-4be0-871d-afa1d90d6a2e" providerId="ADAL" clId="{EB4B82EF-F954-42B2-B815-69BF776CBAF0}" dt="2024-04-23T17:11:10.856" v="235" actId="20577"/>
          <ac:spMkLst>
            <pc:docMk/>
            <pc:sldMk cId="4085254948" sldId="322"/>
            <ac:spMk id="5" creationId="{B9330B6B-4A24-E782-5A4C-968EB829CEC6}"/>
          </ac:spMkLst>
        </pc:spChg>
      </pc:sldChg>
    </pc:docChg>
  </pc:docChgLst>
  <pc:docChgLst>
    <pc:chgData name="Badri, Sreenivas" userId="0b43dccd-042e-4be0-871d-afa1d90d6a2e" providerId="ADAL" clId="{60368A5B-CE17-4DAF-BE32-EFC8D62A7DE8}"/>
    <pc:docChg chg="undo custSel addSld delSld modSld">
      <pc:chgData name="Badri, Sreenivas" userId="0b43dccd-042e-4be0-871d-afa1d90d6a2e" providerId="ADAL" clId="{60368A5B-CE17-4DAF-BE32-EFC8D62A7DE8}" dt="2024-04-23T11:35:18.039" v="43" actId="20577"/>
      <pc:docMkLst>
        <pc:docMk/>
      </pc:docMkLst>
      <pc:sldChg chg="modSp mod">
        <pc:chgData name="Badri, Sreenivas" userId="0b43dccd-042e-4be0-871d-afa1d90d6a2e" providerId="ADAL" clId="{60368A5B-CE17-4DAF-BE32-EFC8D62A7DE8}" dt="2024-04-23T11:35:18.039" v="43" actId="20577"/>
        <pc:sldMkLst>
          <pc:docMk/>
          <pc:sldMk cId="730603795" sldId="260"/>
        </pc:sldMkLst>
        <pc:spChg chg="mod">
          <ac:chgData name="Badri, Sreenivas" userId="0b43dccd-042e-4be0-871d-afa1d90d6a2e" providerId="ADAL" clId="{60368A5B-CE17-4DAF-BE32-EFC8D62A7DE8}" dt="2024-04-23T11:35:18.039" v="43" actId="20577"/>
          <ac:spMkLst>
            <pc:docMk/>
            <pc:sldMk cId="730603795" sldId="260"/>
            <ac:spMk id="7" creationId="{00000000-0000-0000-0000-000000000000}"/>
          </ac:spMkLst>
        </pc:spChg>
      </pc:sldChg>
      <pc:sldChg chg="del">
        <pc:chgData name="Badri, Sreenivas" userId="0b43dccd-042e-4be0-871d-afa1d90d6a2e" providerId="ADAL" clId="{60368A5B-CE17-4DAF-BE32-EFC8D62A7DE8}" dt="2024-04-22T20:54:23.526" v="11" actId="47"/>
        <pc:sldMkLst>
          <pc:docMk/>
          <pc:sldMk cId="3190927396" sldId="267"/>
        </pc:sldMkLst>
      </pc:sldChg>
      <pc:sldChg chg="addSp delSp modSp mod">
        <pc:chgData name="Badri, Sreenivas" userId="0b43dccd-042e-4be0-871d-afa1d90d6a2e" providerId="ADAL" clId="{60368A5B-CE17-4DAF-BE32-EFC8D62A7DE8}" dt="2024-04-22T20:54:05.137" v="8" actId="1076"/>
        <pc:sldMkLst>
          <pc:docMk/>
          <pc:sldMk cId="1834024318" sldId="269"/>
        </pc:sldMkLst>
        <pc:spChg chg="mod">
          <ac:chgData name="Badri, Sreenivas" userId="0b43dccd-042e-4be0-871d-afa1d90d6a2e" providerId="ADAL" clId="{60368A5B-CE17-4DAF-BE32-EFC8D62A7DE8}" dt="2024-04-22T20:53:34.461" v="4" actId="255"/>
          <ac:spMkLst>
            <pc:docMk/>
            <pc:sldMk cId="1834024318" sldId="269"/>
            <ac:spMk id="2" creationId="{80799CEF-EFBC-4636-82B4-BB2BF1DD0862}"/>
          </ac:spMkLst>
        </pc:spChg>
        <pc:spChg chg="del">
          <ac:chgData name="Badri, Sreenivas" userId="0b43dccd-042e-4be0-871d-afa1d90d6a2e" providerId="ADAL" clId="{60368A5B-CE17-4DAF-BE32-EFC8D62A7DE8}" dt="2024-04-22T20:53:43.286" v="5" actId="478"/>
          <ac:spMkLst>
            <pc:docMk/>
            <pc:sldMk cId="1834024318" sldId="269"/>
            <ac:spMk id="3" creationId="{5DD14D84-59AA-4F5F-96EE-0981A6384C79}"/>
          </ac:spMkLst>
        </pc:spChg>
        <pc:spChg chg="add del mod">
          <ac:chgData name="Badri, Sreenivas" userId="0b43dccd-042e-4be0-871d-afa1d90d6a2e" providerId="ADAL" clId="{60368A5B-CE17-4DAF-BE32-EFC8D62A7DE8}" dt="2024-04-22T20:53:47.391" v="6" actId="478"/>
          <ac:spMkLst>
            <pc:docMk/>
            <pc:sldMk cId="1834024318" sldId="269"/>
            <ac:spMk id="6" creationId="{74897CA6-001B-DE2C-270F-414864D0E872}"/>
          </ac:spMkLst>
        </pc:spChg>
        <pc:spChg chg="add mod">
          <ac:chgData name="Badri, Sreenivas" userId="0b43dccd-042e-4be0-871d-afa1d90d6a2e" providerId="ADAL" clId="{60368A5B-CE17-4DAF-BE32-EFC8D62A7DE8}" dt="2024-04-22T20:54:05.137" v="8" actId="1076"/>
          <ac:spMkLst>
            <pc:docMk/>
            <pc:sldMk cId="1834024318" sldId="269"/>
            <ac:spMk id="7" creationId="{242DE204-629E-3358-6244-39219BF7F2F2}"/>
          </ac:spMkLst>
        </pc:spChg>
      </pc:sldChg>
      <pc:sldChg chg="del">
        <pc:chgData name="Badri, Sreenivas" userId="0b43dccd-042e-4be0-871d-afa1d90d6a2e" providerId="ADAL" clId="{60368A5B-CE17-4DAF-BE32-EFC8D62A7DE8}" dt="2024-04-22T20:54:23.249" v="10" actId="47"/>
        <pc:sldMkLst>
          <pc:docMk/>
          <pc:sldMk cId="247007338" sldId="270"/>
        </pc:sldMkLst>
      </pc:sldChg>
      <pc:sldChg chg="del">
        <pc:chgData name="Badri, Sreenivas" userId="0b43dccd-042e-4be0-871d-afa1d90d6a2e" providerId="ADAL" clId="{60368A5B-CE17-4DAF-BE32-EFC8D62A7DE8}" dt="2024-04-22T20:54:23.658" v="12" actId="47"/>
        <pc:sldMkLst>
          <pc:docMk/>
          <pc:sldMk cId="3565483746" sldId="274"/>
        </pc:sldMkLst>
      </pc:sldChg>
      <pc:sldChg chg="del">
        <pc:chgData name="Badri, Sreenivas" userId="0b43dccd-042e-4be0-871d-afa1d90d6a2e" providerId="ADAL" clId="{60368A5B-CE17-4DAF-BE32-EFC8D62A7DE8}" dt="2024-04-22T20:54:24.182" v="15" actId="47"/>
        <pc:sldMkLst>
          <pc:docMk/>
          <pc:sldMk cId="266417456" sldId="277"/>
        </pc:sldMkLst>
      </pc:sldChg>
      <pc:sldChg chg="del">
        <pc:chgData name="Badri, Sreenivas" userId="0b43dccd-042e-4be0-871d-afa1d90d6a2e" providerId="ADAL" clId="{60368A5B-CE17-4DAF-BE32-EFC8D62A7DE8}" dt="2024-04-22T20:54:24.704" v="18" actId="47"/>
        <pc:sldMkLst>
          <pc:docMk/>
          <pc:sldMk cId="2366766001" sldId="279"/>
        </pc:sldMkLst>
      </pc:sldChg>
      <pc:sldChg chg="del">
        <pc:chgData name="Badri, Sreenivas" userId="0b43dccd-042e-4be0-871d-afa1d90d6a2e" providerId="ADAL" clId="{60368A5B-CE17-4DAF-BE32-EFC8D62A7DE8}" dt="2024-04-22T20:54:24.830" v="19" actId="47"/>
        <pc:sldMkLst>
          <pc:docMk/>
          <pc:sldMk cId="3446500615" sldId="280"/>
        </pc:sldMkLst>
      </pc:sldChg>
      <pc:sldChg chg="del">
        <pc:chgData name="Badri, Sreenivas" userId="0b43dccd-042e-4be0-871d-afa1d90d6a2e" providerId="ADAL" clId="{60368A5B-CE17-4DAF-BE32-EFC8D62A7DE8}" dt="2024-04-22T20:54:23.816" v="13" actId="47"/>
        <pc:sldMkLst>
          <pc:docMk/>
          <pc:sldMk cId="1689020956" sldId="281"/>
        </pc:sldMkLst>
      </pc:sldChg>
      <pc:sldChg chg="del">
        <pc:chgData name="Badri, Sreenivas" userId="0b43dccd-042e-4be0-871d-afa1d90d6a2e" providerId="ADAL" clId="{60368A5B-CE17-4DAF-BE32-EFC8D62A7DE8}" dt="2024-04-22T20:54:23.946" v="14" actId="47"/>
        <pc:sldMkLst>
          <pc:docMk/>
          <pc:sldMk cId="1445162665" sldId="282"/>
        </pc:sldMkLst>
      </pc:sldChg>
      <pc:sldChg chg="del">
        <pc:chgData name="Badri, Sreenivas" userId="0b43dccd-042e-4be0-871d-afa1d90d6a2e" providerId="ADAL" clId="{60368A5B-CE17-4DAF-BE32-EFC8D62A7DE8}" dt="2024-04-22T20:54:24.587" v="17" actId="47"/>
        <pc:sldMkLst>
          <pc:docMk/>
          <pc:sldMk cId="2358227644" sldId="283"/>
        </pc:sldMkLst>
      </pc:sldChg>
      <pc:sldChg chg="del">
        <pc:chgData name="Badri, Sreenivas" userId="0b43dccd-042e-4be0-871d-afa1d90d6a2e" providerId="ADAL" clId="{60368A5B-CE17-4DAF-BE32-EFC8D62A7DE8}" dt="2024-04-22T20:54:24.331" v="16" actId="47"/>
        <pc:sldMkLst>
          <pc:docMk/>
          <pc:sldMk cId="1760428034" sldId="284"/>
        </pc:sldMkLst>
      </pc:sldChg>
      <pc:sldChg chg="add del">
        <pc:chgData name="Badri, Sreenivas" userId="0b43dccd-042e-4be0-871d-afa1d90d6a2e" providerId="ADAL" clId="{60368A5B-CE17-4DAF-BE32-EFC8D62A7DE8}" dt="2024-04-22T20:56:00.124" v="27" actId="47"/>
        <pc:sldMkLst>
          <pc:docMk/>
          <pc:sldMk cId="4064255820" sldId="318"/>
        </pc:sldMkLst>
      </pc:sldChg>
      <pc:sldChg chg="addSp delSp modSp add mod">
        <pc:chgData name="Badri, Sreenivas" userId="0b43dccd-042e-4be0-871d-afa1d90d6a2e" providerId="ADAL" clId="{60368A5B-CE17-4DAF-BE32-EFC8D62A7DE8}" dt="2024-04-22T20:55:57.014" v="26"/>
        <pc:sldMkLst>
          <pc:docMk/>
          <pc:sldMk cId="1212693946" sldId="319"/>
        </pc:sldMkLst>
        <pc:spChg chg="mod">
          <ac:chgData name="Badri, Sreenivas" userId="0b43dccd-042e-4be0-871d-afa1d90d6a2e" providerId="ADAL" clId="{60368A5B-CE17-4DAF-BE32-EFC8D62A7DE8}" dt="2024-04-22T20:55:57.014" v="26"/>
          <ac:spMkLst>
            <pc:docMk/>
            <pc:sldMk cId="1212693946" sldId="319"/>
            <ac:spMk id="2" creationId="{80799CEF-EFBC-4636-82B4-BB2BF1DD0862}"/>
          </ac:spMkLst>
        </pc:spChg>
        <pc:spChg chg="add del mod">
          <ac:chgData name="Badri, Sreenivas" userId="0b43dccd-042e-4be0-871d-afa1d90d6a2e" providerId="ADAL" clId="{60368A5B-CE17-4DAF-BE32-EFC8D62A7DE8}" dt="2024-04-22T20:55:31.296" v="24" actId="478"/>
          <ac:spMkLst>
            <pc:docMk/>
            <pc:sldMk cId="1212693946" sldId="319"/>
            <ac:spMk id="5" creationId="{7026DA4E-6CFF-3517-1039-D82FF1B89583}"/>
          </ac:spMkLst>
        </pc:spChg>
        <pc:spChg chg="add mod">
          <ac:chgData name="Badri, Sreenivas" userId="0b43dccd-042e-4be0-871d-afa1d90d6a2e" providerId="ADAL" clId="{60368A5B-CE17-4DAF-BE32-EFC8D62A7DE8}" dt="2024-04-22T20:55:31.669" v="25"/>
          <ac:spMkLst>
            <pc:docMk/>
            <pc:sldMk cId="1212693946" sldId="319"/>
            <ac:spMk id="6" creationId="{CDD4D871-C721-CD88-9EED-0AC1EDE46FB3}"/>
          </ac:spMkLst>
        </pc:spChg>
        <pc:spChg chg="del">
          <ac:chgData name="Badri, Sreenivas" userId="0b43dccd-042e-4be0-871d-afa1d90d6a2e" providerId="ADAL" clId="{60368A5B-CE17-4DAF-BE32-EFC8D62A7DE8}" dt="2024-04-22T20:55:26.866" v="23" actId="478"/>
          <ac:spMkLst>
            <pc:docMk/>
            <pc:sldMk cId="1212693946" sldId="319"/>
            <ac:spMk id="7" creationId="{242DE204-629E-3358-6244-39219BF7F2F2}"/>
          </ac:spMkLst>
        </pc:spChg>
      </pc:sldChg>
    </pc:docChg>
  </pc:docChgLst>
  <pc:docChgLst>
    <pc:chgData name="Badri, Sreenivas" userId="0b43dccd-042e-4be0-871d-afa1d90d6a2e" providerId="ADAL" clId="{33C3FAEA-DAC3-4694-AD09-28650E6468C3}"/>
    <pc:docChg chg="modSld sldOrd">
      <pc:chgData name="Badri, Sreenivas" userId="0b43dccd-042e-4be0-871d-afa1d90d6a2e" providerId="ADAL" clId="{33C3FAEA-DAC3-4694-AD09-28650E6468C3}" dt="2024-02-22T20:56:57.551" v="1"/>
      <pc:docMkLst>
        <pc:docMk/>
      </pc:docMkLst>
      <pc:sldChg chg="ord">
        <pc:chgData name="Badri, Sreenivas" userId="0b43dccd-042e-4be0-871d-afa1d90d6a2e" providerId="ADAL" clId="{33C3FAEA-DAC3-4694-AD09-28650E6468C3}" dt="2024-02-22T20:56:57.551" v="1"/>
        <pc:sldMkLst>
          <pc:docMk/>
          <pc:sldMk cId="176042803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2769989"/>
          </a:xfrm>
          <a:prstGeom prst="rect">
            <a:avLst/>
          </a:prstGeom>
          <a:noFill/>
        </p:spPr>
        <p:txBody>
          <a:bodyPr wrap="square" rtlCol="0">
            <a:spAutoFit/>
          </a:bodyPr>
          <a:lstStyle/>
          <a:p>
            <a:r>
              <a:rPr lang="en-US" sz="2000" b="1" dirty="0"/>
              <a:t>SCR820 Updates &amp; </a:t>
            </a:r>
          </a:p>
          <a:p>
            <a:r>
              <a:rPr lang="en-US" sz="2000" b="1" dirty="0"/>
              <a:t>Real-Time Operator Messaging Tool - POC Demo Tool Access to TOs</a:t>
            </a:r>
          </a:p>
          <a:p>
            <a:r>
              <a:rPr lang="en-US" sz="2400" b="1" dirty="0"/>
              <a:t> </a:t>
            </a:r>
          </a:p>
          <a:p>
            <a:r>
              <a:rPr lang="en-US" dirty="0"/>
              <a:t>Sreenivas Badri</a:t>
            </a:r>
          </a:p>
          <a:p>
            <a:endParaRPr lang="en-US" dirty="0"/>
          </a:p>
          <a:p>
            <a:r>
              <a:rPr lang="en-US" dirty="0"/>
              <a:t>April 24,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8" name="TextBox 7">
            <a:extLst>
              <a:ext uri="{FF2B5EF4-FFF2-40B4-BE49-F238E27FC236}">
                <a16:creationId xmlns:a16="http://schemas.microsoft.com/office/drawing/2014/main" id="{3C5A155F-FCAC-0033-B7C9-7B6460C67A62}"/>
              </a:ext>
            </a:extLst>
          </p:cNvPr>
          <p:cNvSpPr txBox="1"/>
          <p:nvPr/>
        </p:nvSpPr>
        <p:spPr>
          <a:xfrm>
            <a:off x="152400" y="1166843"/>
            <a:ext cx="8686800" cy="2800767"/>
          </a:xfrm>
          <a:prstGeom prst="rect">
            <a:avLst/>
          </a:prstGeom>
          <a:noFill/>
        </p:spPr>
        <p:txBody>
          <a:bodyPr wrap="square">
            <a:spAutoFit/>
          </a:bodyPr>
          <a:lstStyle/>
          <a:p>
            <a:pPr indent="-285750" algn="just"/>
            <a:r>
              <a:rPr lang="en-US" sz="1600" b="1" u="sng" dirty="0">
                <a:ea typeface="Calibri" panose="020F0502020204030204" pitchFamily="34" charset="0"/>
                <a:cs typeface="Calibri" panose="020F0502020204030204" pitchFamily="34" charset="0"/>
              </a:rPr>
              <a:t>Objective</a:t>
            </a:r>
          </a:p>
          <a:p>
            <a:pPr marL="57150" indent="0" algn="just">
              <a:buNone/>
            </a:pPr>
            <a:endParaRPr lang="en-US" sz="1600" b="1" u="sng"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This SCR builds on the ERCOT Control Room Hotline communication process by developing a web-based platform supporting Real-Time, bi-directional, “Send-Review” messaging between ERCOT Operators and Transmission Operators (TOs) during emergency event coordination.</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The tool will support one-to-one or one-to-many communications.</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 The Messaging System will log and store communications so that parties can stay current during the emergency event and for review subsequent to the emergency.</a:t>
            </a: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p:txBody>
          <a:bodyPr/>
          <a:lstStyle/>
          <a:p>
            <a:pPr indent="-285750" algn="just"/>
            <a:r>
              <a:rPr lang="en-US" sz="2000" b="1" u="sng" dirty="0">
                <a:ea typeface="Calibri" panose="020F0502020204030204" pitchFamily="34" charset="0"/>
                <a:cs typeface="Calibri" panose="020F0502020204030204" pitchFamily="34" charset="0"/>
              </a:rPr>
              <a:t>Issue</a:t>
            </a:r>
          </a:p>
          <a:p>
            <a:pPr indent="-285750" algn="just">
              <a:buFont typeface="Wingdings" panose="05000000000000000000" pitchFamily="2" charset="2"/>
              <a:buChar char="q"/>
            </a:pPr>
            <a:endParaRPr lang="en-US" sz="1600" b="1" u="sng" dirty="0">
              <a:ea typeface="Calibri" panose="020F0502020204030204" pitchFamily="34" charset="0"/>
              <a:cs typeface="Calibri" panose="020F0502020204030204" pitchFamily="34"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any emergency event, such as the Energy Emergency Alert (EEA) Level 3 event, ERCOT provides Verbal Dispatch Instructions (VDIs) to Transmission Operators (TOs) to support emergency operations communications and/or instructions, including instructions to shed Load and for the restoration of Load.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Winter Storm Uri, AEP Texas operators received over 4000 phone calls.  The number of calls can be overwhelming, especially during Real-Time critical emergencies.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Communications under a Black Start situation would be even more overwhelming while trying to communicate properly with all the different parties of the different island developments. </a:t>
            </a: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AEP is part of four different islands and TOs may drop in and out of the ERCOT Black Start voice bridges due to taking other calls resulting in information exchange that will likely be lost.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1269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indent="-285750" algn="just"/>
            <a:r>
              <a:rPr lang="en-US" sz="2000" b="1" u="sng" dirty="0">
                <a:cs typeface="Calibri" panose="020F0502020204030204" pitchFamily="34" charset="0"/>
              </a:rPr>
              <a:t>Key Benefits</a:t>
            </a:r>
          </a:p>
          <a:p>
            <a:pPr marL="57150" indent="0" algn="just">
              <a:buNone/>
            </a:pPr>
            <a:endParaRPr lang="en-US" sz="2000" b="1" u="sng" dirty="0">
              <a:ea typeface="Calibri" panose="020F0502020204030204" pitchFamily="34" charset="0"/>
              <a:cs typeface="Calibri" panose="020F0502020204030204" pitchFamily="34" charset="0"/>
            </a:endParaRPr>
          </a:p>
          <a:p>
            <a:pPr marL="0" marR="0" indent="0">
              <a:spcBef>
                <a:spcPts val="0"/>
              </a:spcBef>
              <a:spcAft>
                <a:spcPts val="1200"/>
              </a:spcAft>
              <a:buNone/>
            </a:pPr>
            <a:r>
              <a:rPr lang="en-US" sz="1400" dirty="0">
                <a:effectLst/>
                <a:latin typeface="Arial" panose="020B0604020202020204" pitchFamily="34" charset="0"/>
                <a:ea typeface="Times New Roman" panose="02020603050405020304" pitchFamily="18" charset="0"/>
              </a:rPr>
              <a:t>A new, secure, web-based Real-Time messaging platform will be created that allows fast, effective operational messaging between ERCOT and the ERCOT TOs.  Some of the key benefits of this ERCOT/TO Real-Time </a:t>
            </a:r>
            <a:r>
              <a:rPr lang="en-US" sz="1400" dirty="0">
                <a:latin typeface="Arial" panose="020B0604020202020204" pitchFamily="34" charset="0"/>
                <a:ea typeface="Times New Roman" panose="02020603050405020304" pitchFamily="18" charset="0"/>
              </a:rPr>
              <a:t>M</a:t>
            </a:r>
            <a:r>
              <a:rPr lang="en-US" sz="1400" dirty="0">
                <a:effectLst/>
                <a:latin typeface="Arial" panose="020B0604020202020204" pitchFamily="34" charset="0"/>
                <a:ea typeface="Times New Roman" panose="02020603050405020304" pitchFamily="18" charset="0"/>
              </a:rPr>
              <a:t>essaging Application 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Reduction of phone calls as primary communication.</a:t>
            </a:r>
            <a:endParaRPr lang="en-US" sz="1400" dirty="0">
              <a:latin typeface="Times New Roman" panose="02020603050405020304" pitchFamily="18" charset="0"/>
              <a:ea typeface="Times New Roman" panose="02020603050405020304" pitchFamily="18" charset="0"/>
            </a:endParaRPr>
          </a:p>
          <a:p>
            <a:pPr lvl="1">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If there is no response to a message within five minutes, ERCOT follows up with a call.</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Provides a log of all messages so that if an operator is pulled away, the operator can quickly reference logged communications with no information lost. </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All TOs can confirm receipt for a one-to-many Hotline call vs currently the one randomly selected TO.</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The web-based application will allow all TOs to easily integrate with existing or easily accessible hardware and software.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ERCOT or TOs can send or review messages like an internet-based email exchange.</a:t>
            </a:r>
            <a:endParaRPr lang="en-US" sz="1400" dirty="0">
              <a:effectLst/>
              <a:latin typeface="Times New Roman" panose="02020603050405020304" pitchFamily="18" charset="0"/>
              <a:ea typeface="Times New Roman" panose="02020603050405020304" pitchFamily="18" charset="0"/>
            </a:endParaRPr>
          </a:p>
          <a:p>
            <a:pPr indent="-285750" algn="just"/>
            <a:r>
              <a:rPr lang="en-US" sz="2000" b="1" u="sng" dirty="0">
                <a:ea typeface="Calibri" panose="020F0502020204030204" pitchFamily="34" charset="0"/>
                <a:cs typeface="Calibri" panose="020F0502020204030204" pitchFamily="34" charset="0"/>
              </a:rPr>
              <a:t>Reference</a:t>
            </a:r>
          </a:p>
          <a:p>
            <a:pPr lvl="1" algn="just">
              <a:buFont typeface="Courier New" panose="02070309020205020404" pitchFamily="49" charset="0"/>
              <a:buChar char="o"/>
            </a:pPr>
            <a:r>
              <a:rPr lang="en-US" sz="1600" dirty="0">
                <a:cs typeface="Calibri" panose="020F0502020204030204" pitchFamily="34" charset="0"/>
              </a:rPr>
              <a:t>An in-house Real-Time Messaging System is leveraged by the Southwest Power Pool (“SPP”) and has proven successful for managing Load shed events and proved beneficial in managing the Winter Storm Uri emergency event.</a:t>
            </a:r>
          </a:p>
          <a:p>
            <a:pPr marL="0" indent="0">
              <a:buNone/>
            </a:pPr>
            <a:endParaRPr lang="en-US" dirty="0"/>
          </a:p>
        </p:txBody>
      </p:sp>
    </p:spTree>
    <p:extLst>
      <p:ext uri="{BB962C8B-B14F-4D97-AF65-F5344CB8AC3E}">
        <p14:creationId xmlns:p14="http://schemas.microsoft.com/office/powerpoint/2010/main" val="213693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algn="just">
              <a:buFont typeface="Wingdings" panose="05000000000000000000" pitchFamily="2" charset="2"/>
              <a:buChar char="q"/>
            </a:pPr>
            <a:r>
              <a:rPr lang="en-US" sz="1800" dirty="0">
                <a:ea typeface="Calibri" panose="020F0502020204030204" pitchFamily="34" charset="0"/>
                <a:cs typeface="Calibri" panose="020F0502020204030204" pitchFamily="34" charset="0"/>
              </a:rPr>
              <a:t>Project was initiated and currently it is </a:t>
            </a:r>
            <a:r>
              <a:rPr lang="en-US" sz="1800" b="1" dirty="0">
                <a:ea typeface="Calibri" panose="020F0502020204030204" pitchFamily="34" charset="0"/>
                <a:cs typeface="Calibri" panose="020F0502020204030204" pitchFamily="34" charset="0"/>
              </a:rPr>
              <a:t>planning phase</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Requirements are developed </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Design is in Progress</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Working on Proof of Concept (POC) </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Demo version of the Real-Time Operator Messaging tool was developed to demonstrate key functional requirements such as one-to-one and one-to-many communications between ERCOT Operators and TOs/QSEs.</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Demonstrate POC to ERCOT Operators and TO and seek their feedback – </a:t>
            </a:r>
            <a:r>
              <a:rPr lang="en-US" sz="1600" b="1" dirty="0">
                <a:ea typeface="Calibri" panose="020F0502020204030204" pitchFamily="34" charset="0"/>
                <a:cs typeface="Calibri" panose="020F0502020204030204" pitchFamily="34" charset="0"/>
              </a:rPr>
              <a:t>In Progress</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Finalize the design and implementation approach</a:t>
            </a:r>
            <a:endParaRPr lang="en-US" sz="1400" dirty="0">
              <a:ea typeface="Calibri" panose="020F0502020204030204" pitchFamily="34" charset="0"/>
              <a:cs typeface="Calibri" panose="020F0502020204030204" pitchFamily="34" charset="0"/>
            </a:endParaRPr>
          </a:p>
          <a:p>
            <a:pPr lvl="2" algn="just">
              <a:buFont typeface="Wingdings" panose="05000000000000000000" pitchFamily="2" charset="2"/>
              <a:buChar char="q"/>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Project Implementation Timelines – will be developed after design and implementation approach is finalized.</a:t>
            </a:r>
          </a:p>
          <a:p>
            <a:pPr marL="57150" indent="0" algn="just">
              <a:buNone/>
            </a:pPr>
            <a:endParaRPr lang="en-US" sz="16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Initially, Tool will be rolled out for communication between ERCOT and TOs and will be extended for ERCOT to QSEs and TOs to TOs communication at later phases of the project.</a:t>
            </a:r>
          </a:p>
          <a:p>
            <a:pPr marL="0" indent="0">
              <a:buNone/>
            </a:pPr>
            <a:endParaRPr lang="en-US" dirty="0"/>
          </a:p>
        </p:txBody>
      </p:sp>
    </p:spTree>
    <p:extLst>
      <p:ext uri="{BB962C8B-B14F-4D97-AF65-F5344CB8AC3E}">
        <p14:creationId xmlns:p14="http://schemas.microsoft.com/office/powerpoint/2010/main" val="286306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SCR820</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4">
            <a:extLst>
              <a:ext uri="{FF2B5EF4-FFF2-40B4-BE49-F238E27FC236}">
                <a16:creationId xmlns:a16="http://schemas.microsoft.com/office/drawing/2014/main" id="{B9330B6B-4A24-E782-5A4C-968EB829CEC6}"/>
              </a:ext>
            </a:extLst>
          </p:cNvPr>
          <p:cNvSpPr>
            <a:spLocks noGrp="1"/>
          </p:cNvSpPr>
          <p:nvPr>
            <p:ph idx="1"/>
          </p:nvPr>
        </p:nvSpPr>
        <p:spPr>
          <a:xfrm>
            <a:off x="342900" y="838200"/>
            <a:ext cx="8534400" cy="5052221"/>
          </a:xfrm>
        </p:spPr>
        <p:txBody>
          <a:bodyPr/>
          <a:lstStyle/>
          <a:p>
            <a:pPr marL="400050" algn="just">
              <a:buFont typeface="Wingdings" panose="05000000000000000000" pitchFamily="2" charset="2"/>
              <a:buChar char="q"/>
            </a:pPr>
            <a:r>
              <a:rPr lang="en-US" sz="2000" b="1" u="sng" dirty="0">
                <a:cs typeface="Calibri" panose="020F0502020204030204" pitchFamily="34" charset="0"/>
              </a:rPr>
              <a:t>It is a Demo/POC Tool, NOT a finished Product</a:t>
            </a:r>
          </a:p>
          <a:p>
            <a:pPr marL="400050" algn="just">
              <a:buFont typeface="Wingdings" panose="05000000000000000000" pitchFamily="2" charset="2"/>
              <a:buChar char="q"/>
            </a:pPr>
            <a:endParaRPr lang="en-US" sz="2000" b="1" u="sng" dirty="0">
              <a:cs typeface="Calibri" panose="020F0502020204030204" pitchFamily="34" charset="0"/>
            </a:endParaRPr>
          </a:p>
          <a:p>
            <a:pPr marL="57150" indent="0" algn="just">
              <a:buNone/>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2000" b="1" dirty="0">
                <a:cs typeface="Calibri" panose="020F0502020204030204" pitchFamily="34" charset="0"/>
              </a:rPr>
              <a:t>Seeking TOs Feedback</a:t>
            </a:r>
          </a:p>
          <a:p>
            <a:pPr marL="57150" indent="0" algn="just">
              <a:buNone/>
            </a:pPr>
            <a:endParaRPr lang="en-US" sz="2000" b="1"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This Demo/POC version of the tool will be made available to TOs by 05/10/2024</a:t>
            </a:r>
          </a:p>
          <a:p>
            <a:pPr marL="457200" lvl="1" indent="0" algn="just">
              <a:buNone/>
            </a:pPr>
            <a:endParaRPr lang="en-US" sz="1600"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05/13/2024 – 05/24/2024 - Request TOs to evaluate the tool in terms of usability, core functionality of ERCOT to TOs communication and provide the feedback by 05/24/2024.</a:t>
            </a:r>
          </a:p>
          <a:p>
            <a:pPr marL="457200" lvl="1" indent="0" algn="just">
              <a:buNone/>
            </a:pPr>
            <a:endParaRPr lang="en-US" sz="1600" dirty="0">
              <a:cs typeface="Calibri" panose="020F0502020204030204" pitchFamily="34" charset="0"/>
            </a:endParaRPr>
          </a:p>
          <a:p>
            <a:pPr lvl="1" algn="just">
              <a:buFont typeface="Courier New" panose="02070309020205020404" pitchFamily="49" charset="0"/>
              <a:buChar char="o"/>
            </a:pPr>
            <a:r>
              <a:rPr lang="en-US" sz="1600" dirty="0">
                <a:cs typeface="Calibri" panose="020F0502020204030204" pitchFamily="34" charset="0"/>
              </a:rPr>
              <a:t>ERCOT will send email notification to TOs authorized representative regarding this request with more details to get the user list who can participate in evaluating this demo tool and provide the feedback.</a:t>
            </a:r>
            <a:r>
              <a:rPr lang="en-US" sz="1600" dirty="0">
                <a:ea typeface="Calibri" panose="020F0502020204030204" pitchFamily="34" charset="0"/>
                <a:cs typeface="Calibri" panose="020F0502020204030204" pitchFamily="34" charset="0"/>
              </a:rPr>
              <a:t> </a:t>
            </a:r>
            <a:endParaRPr lang="en-US" sz="1400" dirty="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08525494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2452</TotalTime>
  <Words>654</Words>
  <Application>Microsoft Office PowerPoint</Application>
  <PresentationFormat>On-screen Show (4:3)</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Courier New</vt:lpstr>
      <vt:lpstr>Times New Roman</vt:lpstr>
      <vt:lpstr>Wingdings</vt:lpstr>
      <vt:lpstr>1_Custom Design</vt:lpstr>
      <vt:lpstr>Office Theme</vt:lpstr>
      <vt:lpstr>PowerPoint Presentation</vt:lpstr>
      <vt:lpstr>SCR820</vt:lpstr>
      <vt:lpstr>SCR820</vt:lpstr>
      <vt:lpstr>SCR820</vt:lpstr>
      <vt:lpstr>SCR820</vt:lpstr>
      <vt:lpstr>SCR820</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63</cp:revision>
  <cp:lastPrinted>2016-01-21T20:53:15Z</cp:lastPrinted>
  <dcterms:created xsi:type="dcterms:W3CDTF">2016-01-21T15:20:31Z</dcterms:created>
  <dcterms:modified xsi:type="dcterms:W3CDTF">2024-04-23T17:11:15Z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