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9" r:id="rId8"/>
    <p:sldId id="322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5211A9-E69A-46AA-9610-16A93D3B48B4}" v="2" dt="2024-04-23T12:27:29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9D8448A8-892E-4D59-A69A-5FB2E1BB4FA9}"/>
    <pc:docChg chg="undo custSel addSld modSld sldOrd">
      <pc:chgData name="Badri, Sreenivas" userId="0b43dccd-042e-4be0-871d-afa1d90d6a2e" providerId="ADAL" clId="{9D8448A8-892E-4D59-A69A-5FB2E1BB4FA9}" dt="2024-03-27T22:51:36.687" v="393" actId="20577"/>
      <pc:docMkLst>
        <pc:docMk/>
      </pc:docMkLst>
      <pc:sldChg chg="addSp modSp mod">
        <pc:chgData name="Badri, Sreenivas" userId="0b43dccd-042e-4be0-871d-afa1d90d6a2e" providerId="ADAL" clId="{9D8448A8-892E-4D59-A69A-5FB2E1BB4FA9}" dt="2024-03-27T22:48:18.385" v="322" actId="14100"/>
        <pc:sldMkLst>
          <pc:docMk/>
          <pc:sldMk cId="4064255820" sldId="318"/>
        </pc:sldMkLst>
        <pc:spChg chg="mod">
          <ac:chgData name="Badri, Sreenivas" userId="0b43dccd-042e-4be0-871d-afa1d90d6a2e" providerId="ADAL" clId="{9D8448A8-892E-4D59-A69A-5FB2E1BB4FA9}" dt="2024-03-27T22:48:12.300" v="320" actId="5793"/>
          <ac:spMkLst>
            <pc:docMk/>
            <pc:sldMk cId="4064255820" sldId="318"/>
            <ac:spMk id="3" creationId="{00000000-0000-0000-0000-000000000000}"/>
          </ac:spMkLst>
        </pc:spChg>
        <pc:picChg chg="add mod">
          <ac:chgData name="Badri, Sreenivas" userId="0b43dccd-042e-4be0-871d-afa1d90d6a2e" providerId="ADAL" clId="{9D8448A8-892E-4D59-A69A-5FB2E1BB4FA9}" dt="2024-03-27T22:48:18.385" v="322" actId="14100"/>
          <ac:picMkLst>
            <pc:docMk/>
            <pc:sldMk cId="4064255820" sldId="318"/>
            <ac:picMk id="5" creationId="{C18DEC78-48F8-A509-8AD8-61F2EE191178}"/>
          </ac:picMkLst>
        </pc:picChg>
      </pc:sldChg>
      <pc:sldChg chg="modSp add mod ord">
        <pc:chgData name="Badri, Sreenivas" userId="0b43dccd-042e-4be0-871d-afa1d90d6a2e" providerId="ADAL" clId="{9D8448A8-892E-4D59-A69A-5FB2E1BB4FA9}" dt="2024-03-27T22:51:36.687" v="393" actId="20577"/>
        <pc:sldMkLst>
          <pc:docMk/>
          <pc:sldMk cId="3183273232" sldId="319"/>
        </pc:sldMkLst>
        <pc:spChg chg="mod">
          <ac:chgData name="Badri, Sreenivas" userId="0b43dccd-042e-4be0-871d-afa1d90d6a2e" providerId="ADAL" clId="{9D8448A8-892E-4D59-A69A-5FB2E1BB4FA9}" dt="2024-03-27T22:51:36.687" v="393" actId="20577"/>
          <ac:spMkLst>
            <pc:docMk/>
            <pc:sldMk cId="3183273232" sldId="319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F75211A9-E69A-46AA-9610-16A93D3B48B4}"/>
    <pc:docChg chg="undo custSel addSld delSld modSld">
      <pc:chgData name="Badri, Sreenivas" userId="0b43dccd-042e-4be0-871d-afa1d90d6a2e" providerId="ADAL" clId="{F75211A9-E69A-46AA-9610-16A93D3B48B4}" dt="2024-04-23T18:07:47.430" v="1856" actId="20577"/>
      <pc:docMkLst>
        <pc:docMk/>
      </pc:docMkLst>
      <pc:sldChg chg="modSp mod">
        <pc:chgData name="Badri, Sreenivas" userId="0b43dccd-042e-4be0-871d-afa1d90d6a2e" providerId="ADAL" clId="{F75211A9-E69A-46AA-9610-16A93D3B48B4}" dt="2024-04-23T12:28:44.395" v="88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F75211A9-E69A-46AA-9610-16A93D3B48B4}" dt="2024-04-23T12:28:44.395" v="88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75211A9-E69A-46AA-9610-16A93D3B48B4}" dt="2024-04-23T15:36:22.507" v="1803" actId="20577"/>
        <pc:sldMkLst>
          <pc:docMk/>
          <pc:sldMk cId="3183273232" sldId="319"/>
        </pc:sldMkLst>
        <pc:spChg chg="mod">
          <ac:chgData name="Badri, Sreenivas" userId="0b43dccd-042e-4be0-871d-afa1d90d6a2e" providerId="ADAL" clId="{F75211A9-E69A-46AA-9610-16A93D3B48B4}" dt="2024-04-23T12:29:05.983" v="901" actId="20577"/>
          <ac:spMkLst>
            <pc:docMk/>
            <pc:sldMk cId="3183273232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75211A9-E69A-46AA-9610-16A93D3B48B4}" dt="2024-04-23T15:36:22.507" v="1803" actId="20577"/>
          <ac:spMkLst>
            <pc:docMk/>
            <pc:sldMk cId="3183273232" sldId="319"/>
            <ac:spMk id="3" creationId="{00000000-0000-0000-0000-000000000000}"/>
          </ac:spMkLst>
        </pc:spChg>
      </pc:sldChg>
      <pc:sldChg chg="del">
        <pc:chgData name="Badri, Sreenivas" userId="0b43dccd-042e-4be0-871d-afa1d90d6a2e" providerId="ADAL" clId="{F75211A9-E69A-46AA-9610-16A93D3B48B4}" dt="2024-04-23T15:31:40.830" v="1714" actId="47"/>
        <pc:sldMkLst>
          <pc:docMk/>
          <pc:sldMk cId="688213225" sldId="320"/>
        </pc:sldMkLst>
      </pc:sldChg>
      <pc:sldChg chg="add del">
        <pc:chgData name="Badri, Sreenivas" userId="0b43dccd-042e-4be0-871d-afa1d90d6a2e" providerId="ADAL" clId="{F75211A9-E69A-46AA-9610-16A93D3B48B4}" dt="2024-04-23T15:31:35.430" v="1713" actId="47"/>
        <pc:sldMkLst>
          <pc:docMk/>
          <pc:sldMk cId="626606729" sldId="321"/>
        </pc:sldMkLst>
      </pc:sldChg>
      <pc:sldChg chg="modSp add mod">
        <pc:chgData name="Badri, Sreenivas" userId="0b43dccd-042e-4be0-871d-afa1d90d6a2e" providerId="ADAL" clId="{F75211A9-E69A-46AA-9610-16A93D3B48B4}" dt="2024-04-23T18:07:47.430" v="1856" actId="20577"/>
        <pc:sldMkLst>
          <pc:docMk/>
          <pc:sldMk cId="2861498869" sldId="322"/>
        </pc:sldMkLst>
        <pc:spChg chg="mod">
          <ac:chgData name="Badri, Sreenivas" userId="0b43dccd-042e-4be0-871d-afa1d90d6a2e" providerId="ADAL" clId="{F75211A9-E69A-46AA-9610-16A93D3B48B4}" dt="2024-04-23T12:43:12.262" v="1089" actId="20577"/>
          <ac:spMkLst>
            <pc:docMk/>
            <pc:sldMk cId="2861498869" sldId="322"/>
            <ac:spMk id="2" creationId="{00000000-0000-0000-0000-000000000000}"/>
          </ac:spMkLst>
        </pc:spChg>
        <pc:spChg chg="mod">
          <ac:chgData name="Badri, Sreenivas" userId="0b43dccd-042e-4be0-871d-afa1d90d6a2e" providerId="ADAL" clId="{F75211A9-E69A-46AA-9610-16A93D3B48B4}" dt="2024-04-23T18:07:47.430" v="1856" actId="20577"/>
          <ac:spMkLst>
            <pc:docMk/>
            <pc:sldMk cId="2861498869" sldId="322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D68DC436-975C-4B30-837F-50825EED8210}"/>
    <pc:docChg chg="modSld">
      <pc:chgData name="Badri, Sreenivas" userId="0b43dccd-042e-4be0-871d-afa1d90d6a2e" providerId="ADAL" clId="{D68DC436-975C-4B30-837F-50825EED8210}" dt="2024-02-21T19:32:09.707" v="19" actId="20577"/>
      <pc:docMkLst>
        <pc:docMk/>
      </pc:docMkLst>
      <pc:sldChg chg="modSp mod">
        <pc:chgData name="Badri, Sreenivas" userId="0b43dccd-042e-4be0-871d-afa1d90d6a2e" providerId="ADAL" clId="{D68DC436-975C-4B30-837F-50825EED8210}" dt="2024-02-21T19:32:09.707" v="1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68DC436-975C-4B30-837F-50825EED8210}" dt="2024-02-21T19:32:09.707" v="19" actId="20577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A7283189-1D00-4DDA-A585-018615A0872E}"/>
    <pc:docChg chg="undo custSel delSld modSld">
      <pc:chgData name="Badri, Sreenivas" userId="0b43dccd-042e-4be0-871d-afa1d90d6a2e" providerId="ADAL" clId="{A7283189-1D00-4DDA-A585-018615A0872E}" dt="2023-08-24T18:33:44.037" v="849" actId="20577"/>
      <pc:docMkLst>
        <pc:docMk/>
      </pc:docMkLst>
      <pc:sldChg chg="modSp mod">
        <pc:chgData name="Badri, Sreenivas" userId="0b43dccd-042e-4be0-871d-afa1d90d6a2e" providerId="ADAL" clId="{A7283189-1D00-4DDA-A585-018615A0872E}" dt="2023-08-24T00:39:15.480" v="1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7283189-1D00-4DDA-A585-018615A0872E}" dt="2023-08-24T00:39:15.480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7283189-1D00-4DDA-A585-018615A0872E}" dt="2023-08-24T18:33:44.037" v="84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A7283189-1D00-4DDA-A585-018615A0872E}" dt="2023-08-24T01:10:41.275" v="62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A7283189-1D00-4DDA-A585-018615A0872E}" dt="2023-08-24T18:33:44.037" v="849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Badri, Sreenivas" userId="0b43dccd-042e-4be0-871d-afa1d90d6a2e" providerId="ADAL" clId="{A7283189-1D00-4DDA-A585-018615A0872E}" dt="2023-08-24T01:09:36.374" v="564" actId="47"/>
        <pc:sldMkLst>
          <pc:docMk/>
          <pc:sldMk cId="3812552547" sldId="319"/>
        </pc:sldMkLst>
      </pc:sldChg>
      <pc:sldChg chg="del">
        <pc:chgData name="Badri, Sreenivas" userId="0b43dccd-042e-4be0-871d-afa1d90d6a2e" providerId="ADAL" clId="{A7283189-1D00-4DDA-A585-018615A0872E}" dt="2023-08-24T01:09:35.787" v="563" actId="47"/>
        <pc:sldMkLst>
          <pc:docMk/>
          <pc:sldMk cId="2502745060" sldId="320"/>
        </pc:sldMkLst>
      </pc:sldChg>
    </pc:docChg>
  </pc:docChgLst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  <pc:docChgLst>
    <pc:chgData name="Badri, Sreenivas" userId="0b43dccd-042e-4be0-871d-afa1d90d6a2e" providerId="ADAL" clId="{16BF4DCD-F341-4311-BD44-1F3796168A0D}"/>
    <pc:docChg chg="undo custSel addSld delSld modSld">
      <pc:chgData name="Badri, Sreenivas" userId="0b43dccd-042e-4be0-871d-afa1d90d6a2e" providerId="ADAL" clId="{16BF4DCD-F341-4311-BD44-1F3796168A0D}" dt="2024-03-28T15:03:06.196" v="1998" actId="20577"/>
      <pc:docMkLst>
        <pc:docMk/>
      </pc:docMkLst>
      <pc:sldChg chg="modSp mod">
        <pc:chgData name="Badri, Sreenivas" userId="0b43dccd-042e-4be0-871d-afa1d90d6a2e" providerId="ADAL" clId="{16BF4DCD-F341-4311-BD44-1F3796168A0D}" dt="2024-03-28T00:10:36.566" v="98" actId="255"/>
        <pc:sldMkLst>
          <pc:docMk/>
          <pc:sldMk cId="730603795" sldId="260"/>
        </pc:sldMkLst>
        <pc:spChg chg="mod">
          <ac:chgData name="Badri, Sreenivas" userId="0b43dccd-042e-4be0-871d-afa1d90d6a2e" providerId="ADAL" clId="{16BF4DCD-F341-4311-BD44-1F3796168A0D}" dt="2024-03-28T00:10:36.566" v="98" actId="255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16BF4DCD-F341-4311-BD44-1F3796168A0D}" dt="2024-03-28T00:50:15.843" v="1404" actId="47"/>
        <pc:sldMkLst>
          <pc:docMk/>
          <pc:sldMk cId="4064255820" sldId="318"/>
        </pc:sldMkLst>
      </pc:sldChg>
      <pc:sldChg chg="modSp mod">
        <pc:chgData name="Badri, Sreenivas" userId="0b43dccd-042e-4be0-871d-afa1d90d6a2e" providerId="ADAL" clId="{16BF4DCD-F341-4311-BD44-1F3796168A0D}" dt="2024-03-28T14:40:28.717" v="1971" actId="20577"/>
        <pc:sldMkLst>
          <pc:docMk/>
          <pc:sldMk cId="3183273232" sldId="319"/>
        </pc:sldMkLst>
        <pc:spChg chg="mod">
          <ac:chgData name="Badri, Sreenivas" userId="0b43dccd-042e-4be0-871d-afa1d90d6a2e" providerId="ADAL" clId="{16BF4DCD-F341-4311-BD44-1F3796168A0D}" dt="2024-03-28T01:07:55.092" v="1653" actId="20577"/>
          <ac:spMkLst>
            <pc:docMk/>
            <pc:sldMk cId="3183273232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16BF4DCD-F341-4311-BD44-1F3796168A0D}" dt="2024-03-28T14:40:28.717" v="1971" actId="20577"/>
          <ac:spMkLst>
            <pc:docMk/>
            <pc:sldMk cId="3183273232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16BF4DCD-F341-4311-BD44-1F3796168A0D}" dt="2024-03-28T15:03:06.196" v="1998" actId="20577"/>
        <pc:sldMkLst>
          <pc:docMk/>
          <pc:sldMk cId="688213225" sldId="320"/>
        </pc:sldMkLst>
        <pc:spChg chg="mod">
          <ac:chgData name="Badri, Sreenivas" userId="0b43dccd-042e-4be0-871d-afa1d90d6a2e" providerId="ADAL" clId="{16BF4DCD-F341-4311-BD44-1F3796168A0D}" dt="2024-03-28T15:03:06.196" v="1998" actId="20577"/>
          <ac:spMkLst>
            <pc:docMk/>
            <pc:sldMk cId="688213225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16BF4DCD-F341-4311-BD44-1F3796168A0D}" dt="2024-03-28T14:40:14.319" v="1964" actId="113"/>
          <ac:spMkLst>
            <pc:docMk/>
            <pc:sldMk cId="688213225" sldId="320"/>
            <ac:spMk id="3" creationId="{00000000-0000-0000-0000-000000000000}"/>
          </ac:spMkLst>
        </pc:spChg>
      </pc:sldChg>
    </pc:docChg>
  </pc:docChgLst>
  <pc:docChgLst>
    <pc:chgData name="Sreenivas Badri" userId="0b43dccd-042e-4be0-871d-afa1d90d6a2e" providerId="ADAL" clId="{D68DC436-975C-4B30-837F-50825EED8210}"/>
    <pc:docChg chg="modSld">
      <pc:chgData name="Sreenivas Badri" userId="0b43dccd-042e-4be0-871d-afa1d90d6a2e" providerId="ADAL" clId="{D68DC436-975C-4B30-837F-50825EED8210}" dt="2024-02-19T19:09:06.248" v="49" actId="5793"/>
      <pc:docMkLst>
        <pc:docMk/>
      </pc:docMkLst>
      <pc:sldChg chg="modSp mod">
        <pc:chgData name="Sreenivas Badri" userId="0b43dccd-042e-4be0-871d-afa1d90d6a2e" providerId="ADAL" clId="{D68DC436-975C-4B30-837F-50825EED8210}" dt="2024-02-19T19:08:10.295" v="15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D68DC436-975C-4B30-837F-50825EED8210}" dt="2024-02-19T19:08:10.295" v="1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Sreenivas Badri" userId="0b43dccd-042e-4be0-871d-afa1d90d6a2e" providerId="ADAL" clId="{D68DC436-975C-4B30-837F-50825EED8210}" dt="2024-02-19T19:09:06.248" v="49" actId="5793"/>
        <pc:sldMkLst>
          <pc:docMk/>
          <pc:sldMk cId="4064255820" sldId="318"/>
        </pc:sldMkLst>
        <pc:spChg chg="mod">
          <ac:chgData name="Sreenivas Badri" userId="0b43dccd-042e-4be0-871d-afa1d90d6a2e" providerId="ADAL" clId="{D68DC436-975C-4B30-837F-50825EED8210}" dt="2024-02-19T19:09:06.248" v="49" actId="5793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4E32BCF8-EE68-4C68-AFBA-ACFDC95FC591}"/>
    <pc:docChg chg="custSel modSld">
      <pc:chgData name="Badri, Sreenivas" userId="0b43dccd-042e-4be0-871d-afa1d90d6a2e" providerId="ADAL" clId="{4E32BCF8-EE68-4C68-AFBA-ACFDC95FC591}" dt="2023-12-14T18:49:32.345" v="363" actId="20577"/>
      <pc:docMkLst>
        <pc:docMk/>
      </pc:docMkLst>
      <pc:sldChg chg="modSp mod">
        <pc:chgData name="Badri, Sreenivas" userId="0b43dccd-042e-4be0-871d-afa1d90d6a2e" providerId="ADAL" clId="{4E32BCF8-EE68-4C68-AFBA-ACFDC95FC591}" dt="2023-12-14T18:42:52.742" v="186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E32BCF8-EE68-4C68-AFBA-ACFDC95FC591}" dt="2023-12-14T18:42:52.742" v="18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E32BCF8-EE68-4C68-AFBA-ACFDC95FC591}" dt="2023-12-14T18:49:32.345" v="363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4E32BCF8-EE68-4C68-AFBA-ACFDC95FC591}" dt="2023-12-14T16:36:55.851" v="182" actId="1076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4E32BCF8-EE68-4C68-AFBA-ACFDC95FC591}" dt="2023-12-14T18:49:32.345" v="363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F24B09A2-58EB-42A1-B4DE-7C6E3BC80DCD}"/>
    <pc:docChg chg="undo custSel addSld modSld">
      <pc:chgData name="Badri, Sreenivas" userId="0b43dccd-042e-4be0-871d-afa1d90d6a2e" providerId="ADAL" clId="{F24B09A2-58EB-42A1-B4DE-7C6E3BC80DCD}" dt="2023-08-24T00:20:49.294" v="734" actId="20577"/>
      <pc:docMkLst>
        <pc:docMk/>
      </pc:docMkLst>
      <pc:sldChg chg="modSp mod">
        <pc:chgData name="Badri, Sreenivas" userId="0b43dccd-042e-4be0-871d-afa1d90d6a2e" providerId="ADAL" clId="{F24B09A2-58EB-42A1-B4DE-7C6E3BC80DCD}" dt="2023-08-23T22:41:00.637" v="1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F24B09A2-58EB-42A1-B4DE-7C6E3BC80DCD}" dt="2023-08-23T22:41:00.637" v="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01:15.081" v="574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F24B09A2-58EB-42A1-B4DE-7C6E3BC80DCD}" dt="2023-08-23T23:33:54.672" v="13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01:15.081" v="57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20:49.294" v="734" actId="20577"/>
        <pc:sldMkLst>
          <pc:docMk/>
          <pc:sldMk cId="3812552547" sldId="319"/>
        </pc:sldMkLst>
        <pc:spChg chg="mod">
          <ac:chgData name="Badri, Sreenivas" userId="0b43dccd-042e-4be0-871d-afa1d90d6a2e" providerId="ADAL" clId="{F24B09A2-58EB-42A1-B4DE-7C6E3BC80DCD}" dt="2023-08-23T23:34:22.703" v="139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20:49.294" v="734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F24B09A2-58EB-42A1-B4DE-7C6E3BC80DCD}" dt="2023-08-23T23:34:18.251" v="138"/>
        <pc:sldMkLst>
          <pc:docMk/>
          <pc:sldMk cId="2502745060" sldId="320"/>
        </pc:sldMkLst>
        <pc:spChg chg="mod">
          <ac:chgData name="Badri, Sreenivas" userId="0b43dccd-042e-4be0-871d-afa1d90d6a2e" providerId="ADAL" clId="{F24B09A2-58EB-42A1-B4DE-7C6E3BC80DCD}" dt="2023-08-23T23:34:18.251" v="138"/>
          <ac:spMkLst>
            <pc:docMk/>
            <pc:sldMk cId="2502745060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3T23:12:48.943" v="82" actId="5793"/>
          <ac:spMkLst>
            <pc:docMk/>
            <pc:sldMk cId="2502745060" sldId="32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3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8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182024-RTC_B-project-Technical-Workshop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rcot.com/calendar/06062024-RTC_B-project-Technical-Workshops" TargetMode="External"/><Relationship Id="rId5" Type="http://schemas.openxmlformats.org/officeDocument/2006/relationships/hyperlink" Target="https://www.ercot.com/calendar/05152024-RTC_B-project-Technical-Workshops" TargetMode="External"/><Relationship Id="rId4" Type="http://schemas.openxmlformats.org/officeDocument/2006/relationships/hyperlink" Target="https://www.ercot.com/calendar/05062024-RTC_B-project-Technical-Worksho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RTC+B Technical Workshops – Updates</a:t>
            </a:r>
          </a:p>
          <a:p>
            <a:r>
              <a:rPr lang="en-US" sz="2400" b="1" dirty="0"/>
              <a:t> </a:t>
            </a:r>
          </a:p>
          <a:p>
            <a:r>
              <a:rPr lang="en-US" dirty="0"/>
              <a:t>Sreenivas Badri</a:t>
            </a:r>
          </a:p>
          <a:p>
            <a:endParaRPr lang="en-US" dirty="0"/>
          </a:p>
          <a:p>
            <a:r>
              <a:rPr lang="en-US" dirty="0"/>
              <a:t>April 24,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dirty="0"/>
              <a:t>RTC+B Technical Workshops – Workshop #1 Update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068349"/>
          </a:xfrm>
        </p:spPr>
        <p:txBody>
          <a:bodyPr/>
          <a:lstStyle/>
          <a:p>
            <a:pPr marL="57150" indent="0" algn="just">
              <a:buNone/>
            </a:pP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These workshops target audience – QSE/Vendors IT development and implementation technical SMEs.</a:t>
            </a: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Close to 150 participants (QSEs and Vendors SMEs) attended the workshop #1 on 04/18/2024.</a:t>
            </a: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Workshop #1 – Focus was on</a:t>
            </a:r>
          </a:p>
          <a:p>
            <a:pPr lvl="1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Introducing RTC+B</a:t>
            </a:r>
          </a:p>
          <a:p>
            <a:pPr lvl="1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ERCOT systems impacted by RTC+B</a:t>
            </a:r>
          </a:p>
          <a:p>
            <a:pPr lvl="1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Real-time telemetry data flows between QSE ICCP and ERCOT ICCP/SCADA/AGC/RLC and SCED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ERCOT AGC/RLC design</a:t>
            </a:r>
          </a:p>
          <a:p>
            <a:pPr lvl="1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New Telemetry Points (QSE to ERCOT and ERCOT to QSE)</a:t>
            </a: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ICCP Configurations to test new ICCP telemetry points and enable parallel testing of ERCOT EMS/SCED and QSE AGC</a:t>
            </a:r>
          </a:p>
          <a:p>
            <a:pPr lvl="2" algn="just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Use existing Production ICCP to add new RTC+B Telemetry Points</a:t>
            </a:r>
          </a:p>
          <a:p>
            <a:pPr lvl="2" algn="just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Standup Parallel </a:t>
            </a:r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ICCP Systems for RTC+B</a:t>
            </a:r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/>
              <a:t>Provide feedback on or before next RTC+B Technical workshop meeting on 05/06/2024.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i="1" dirty="0"/>
              <a:t>For any questions and feedback, contact me at Sreenivas.Badri@ercot.com</a:t>
            </a:r>
          </a:p>
          <a:p>
            <a:pPr indent="-285750" algn="just"/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7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dirty="0"/>
              <a:t>RTC+B Technical Workshops – Schedule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7377"/>
            <a:ext cx="8686800" cy="5068349"/>
          </a:xfrm>
        </p:spPr>
        <p:txBody>
          <a:bodyPr/>
          <a:lstStyle/>
          <a:p>
            <a:pPr marL="57150" indent="0" algn="just">
              <a:buNone/>
            </a:pP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Workshop #2 (scheduled on 05/06/2024) – Key topics</a:t>
            </a:r>
          </a:p>
          <a:p>
            <a:pPr lvl="1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Go over few questions from Workshop#1 on new RTC+B functionality and AS deployments</a:t>
            </a: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Revisit RTC+B new telemetry additions and existing telemetry deletion – more technical discussion</a:t>
            </a:r>
          </a:p>
          <a:p>
            <a:pPr lvl="1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Objectives of Market Trials, Closed Loop Testing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Go over ICCP Configurations (two options) again and their Pros and Cons</a:t>
            </a: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Finalize one ICCP Configuration for Market Trials/Closed Loop Testing/Go Live</a:t>
            </a:r>
          </a:p>
          <a:p>
            <a:pPr marL="57150" indent="0" algn="just">
              <a:buNone/>
            </a:pP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RTC+B Market Trials tentatively scheduled </a:t>
            </a:r>
            <a:r>
              <a:rPr lang="en-US" sz="1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start early 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2025</a:t>
            </a:r>
          </a:p>
          <a:p>
            <a:pPr indent="-285750" algn="just"/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b="1" u="sng" dirty="0"/>
              <a:t>RTC+B Technical Workshops Schedule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RTC+B Technical Workshop - April 18, 2024:   1:00 PM – 4:00 PM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Overview of ICCP Telemetry/EMS SCADA/AGC changes &amp; ICCP Configurations for parallel testing.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RTC+B Technical Workshop - May 6, 2024:      1:00 PM – 4:00 PM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approach on ICCP configuration approaches for parallel testing and transition. 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RTC+B Technical Workshop - May 15, 2024:    1:00 PM – 4:00 PM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Market Interfaces design specifications (submissions - External API/Market Manager, notifications, and reports)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RTC+B Technical Workshop - June 6, 2024:      1:00 PM – 4:00 PM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Reserved for further discussions if needed and Q&amp;A session.</a:t>
            </a:r>
          </a:p>
          <a:p>
            <a:pPr indent="-285750" algn="just"/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988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481075</TotalTime>
  <Words>417</Words>
  <Application>Microsoft Office PowerPoint</Application>
  <PresentationFormat>On-screen Show (4:3)</PresentationFormat>
  <Paragraphs>45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RTC+B Technical Workshops – Workshop #1 Update</vt:lpstr>
      <vt:lpstr>RTC+B Technical Workshops – Schedule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3120</cp:revision>
  <cp:lastPrinted>2022-08-13T23:36:00Z</cp:lastPrinted>
  <dcterms:created xsi:type="dcterms:W3CDTF">2016-01-21T15:20:31Z</dcterms:created>
  <dcterms:modified xsi:type="dcterms:W3CDTF">2024-04-23T18:07:55Z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