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269" r:id="rId7"/>
    <p:sldId id="319"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368A5B-CE17-4DAF-BE32-EFC8D62A7DE8}" v="4" dt="2024-04-22T20:55:31.669"/>
    <p1510:client id="{AEABD360-096D-4FA2-B742-F737BEC6EDDD}" v="19" dt="2024-04-22T20:01:37.3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71ACE85F-2876-4F78-BFA8-A6C66DD79255}"/>
    <pc:docChg chg="custSel delSld modSld sldOrd">
      <pc:chgData name="Badri, Sreenivas" userId="0b43dccd-042e-4be0-871d-afa1d90d6a2e" providerId="ADAL" clId="{71ACE85F-2876-4F78-BFA8-A6C66DD79255}" dt="2024-03-27T23:09:31.333" v="313" actId="20577"/>
      <pc:docMkLst>
        <pc:docMk/>
      </pc:docMkLst>
      <pc:sldChg chg="modSp mod">
        <pc:chgData name="Badri, Sreenivas" userId="0b43dccd-042e-4be0-871d-afa1d90d6a2e" providerId="ADAL" clId="{71ACE85F-2876-4F78-BFA8-A6C66DD79255}" dt="2024-03-27T22:56:08.664" v="14" actId="20577"/>
        <pc:sldMkLst>
          <pc:docMk/>
          <pc:sldMk cId="730603795" sldId="260"/>
        </pc:sldMkLst>
        <pc:spChg chg="mod">
          <ac:chgData name="Badri, Sreenivas" userId="0b43dccd-042e-4be0-871d-afa1d90d6a2e" providerId="ADAL" clId="{71ACE85F-2876-4F78-BFA8-A6C66DD79255}" dt="2024-03-27T22:56:08.664" v="14" actId="20577"/>
          <ac:spMkLst>
            <pc:docMk/>
            <pc:sldMk cId="730603795" sldId="260"/>
            <ac:spMk id="7" creationId="{00000000-0000-0000-0000-000000000000}"/>
          </ac:spMkLst>
        </pc:spChg>
      </pc:sldChg>
      <pc:sldChg chg="addSp delSp modSp mod">
        <pc:chgData name="Badri, Sreenivas" userId="0b43dccd-042e-4be0-871d-afa1d90d6a2e" providerId="ADAL" clId="{71ACE85F-2876-4F78-BFA8-A6C66DD79255}" dt="2024-03-27T22:58:00.679" v="28" actId="14100"/>
        <pc:sldMkLst>
          <pc:docMk/>
          <pc:sldMk cId="3190927396" sldId="267"/>
        </pc:sldMkLst>
        <pc:graphicFrameChg chg="add mod modGraphic">
          <ac:chgData name="Badri, Sreenivas" userId="0b43dccd-042e-4be0-871d-afa1d90d6a2e" providerId="ADAL" clId="{71ACE85F-2876-4F78-BFA8-A6C66DD79255}" dt="2024-03-27T22:58:00.679" v="28" actId="14100"/>
          <ac:graphicFrameMkLst>
            <pc:docMk/>
            <pc:sldMk cId="3190927396" sldId="267"/>
            <ac:graphicFrameMk id="3" creationId="{6256EDBB-BCC1-02E2-8B2E-5A36C6C5E0CE}"/>
          </ac:graphicFrameMkLst>
        </pc:graphicFrameChg>
        <pc:graphicFrameChg chg="del modGraphic">
          <ac:chgData name="Badri, Sreenivas" userId="0b43dccd-042e-4be0-871d-afa1d90d6a2e" providerId="ADAL" clId="{71ACE85F-2876-4F78-BFA8-A6C66DD79255}" dt="2024-03-27T22:57:34.804" v="20" actId="478"/>
          <ac:graphicFrameMkLst>
            <pc:docMk/>
            <pc:sldMk cId="3190927396" sldId="267"/>
            <ac:graphicFrameMk id="6" creationId="{795F8F62-8D0B-C342-3505-B73A9CF6F4AF}"/>
          </ac:graphicFrameMkLst>
        </pc:graphicFrameChg>
      </pc:sldChg>
      <pc:sldChg chg="del">
        <pc:chgData name="Badri, Sreenivas" userId="0b43dccd-042e-4be0-871d-afa1d90d6a2e" providerId="ADAL" clId="{71ACE85F-2876-4F78-BFA8-A6C66DD79255}" dt="2024-03-27T22:56:23.330" v="15" actId="47"/>
        <pc:sldMkLst>
          <pc:docMk/>
          <pc:sldMk cId="3980975777" sldId="271"/>
        </pc:sldMkLst>
      </pc:sldChg>
      <pc:sldChg chg="del">
        <pc:chgData name="Badri, Sreenivas" userId="0b43dccd-042e-4be0-871d-afa1d90d6a2e" providerId="ADAL" clId="{71ACE85F-2876-4F78-BFA8-A6C66DD79255}" dt="2024-03-27T22:56:26.101" v="16" actId="47"/>
        <pc:sldMkLst>
          <pc:docMk/>
          <pc:sldMk cId="3722342971" sldId="272"/>
        </pc:sldMkLst>
      </pc:sldChg>
      <pc:sldChg chg="modSp mod">
        <pc:chgData name="Badri, Sreenivas" userId="0b43dccd-042e-4be0-871d-afa1d90d6a2e" providerId="ADAL" clId="{71ACE85F-2876-4F78-BFA8-A6C66DD79255}" dt="2024-03-27T23:09:10.437" v="309" actId="20577"/>
        <pc:sldMkLst>
          <pc:docMk/>
          <pc:sldMk cId="442438390" sldId="275"/>
        </pc:sldMkLst>
        <pc:spChg chg="mod">
          <ac:chgData name="Badri, Sreenivas" userId="0b43dccd-042e-4be0-871d-afa1d90d6a2e" providerId="ADAL" clId="{71ACE85F-2876-4F78-BFA8-A6C66DD79255}" dt="2024-03-27T23:09:10.437" v="309" actId="20577"/>
          <ac:spMkLst>
            <pc:docMk/>
            <pc:sldMk cId="442438390" sldId="275"/>
            <ac:spMk id="2" creationId="{E7A35FA7-2FED-4982-9116-3A82643ED623}"/>
          </ac:spMkLst>
        </pc:spChg>
        <pc:spChg chg="mod">
          <ac:chgData name="Badri, Sreenivas" userId="0b43dccd-042e-4be0-871d-afa1d90d6a2e" providerId="ADAL" clId="{71ACE85F-2876-4F78-BFA8-A6C66DD79255}" dt="2024-03-27T23:02:09.001" v="156" actId="20577"/>
          <ac:spMkLst>
            <pc:docMk/>
            <pc:sldMk cId="442438390" sldId="275"/>
            <ac:spMk id="3" creationId="{205C1CAD-6EEE-43AE-9103-288A34A544CD}"/>
          </ac:spMkLst>
        </pc:spChg>
      </pc:sldChg>
      <pc:sldChg chg="ord">
        <pc:chgData name="Badri, Sreenivas" userId="0b43dccd-042e-4be0-871d-afa1d90d6a2e" providerId="ADAL" clId="{71ACE85F-2876-4F78-BFA8-A6C66DD79255}" dt="2024-03-27T22:56:39.924" v="18"/>
        <pc:sldMkLst>
          <pc:docMk/>
          <pc:sldMk cId="266417456" sldId="277"/>
        </pc:sldMkLst>
      </pc:sldChg>
      <pc:sldChg chg="modSp mod ord">
        <pc:chgData name="Badri, Sreenivas" userId="0b43dccd-042e-4be0-871d-afa1d90d6a2e" providerId="ADAL" clId="{71ACE85F-2876-4F78-BFA8-A6C66DD79255}" dt="2024-03-27T23:09:31.333" v="313" actId="20577"/>
        <pc:sldMkLst>
          <pc:docMk/>
          <pc:sldMk cId="2071048189" sldId="278"/>
        </pc:sldMkLst>
        <pc:spChg chg="mod">
          <ac:chgData name="Badri, Sreenivas" userId="0b43dccd-042e-4be0-871d-afa1d90d6a2e" providerId="ADAL" clId="{71ACE85F-2876-4F78-BFA8-A6C66DD79255}" dt="2024-03-27T23:09:26.369" v="311" actId="20577"/>
          <ac:spMkLst>
            <pc:docMk/>
            <pc:sldMk cId="2071048189" sldId="278"/>
            <ac:spMk id="2" creationId="{5ADD5753-0819-4390-A309-990EE981A9BD}"/>
          </ac:spMkLst>
        </pc:spChg>
        <pc:spChg chg="mod">
          <ac:chgData name="Badri, Sreenivas" userId="0b43dccd-042e-4be0-871d-afa1d90d6a2e" providerId="ADAL" clId="{71ACE85F-2876-4F78-BFA8-A6C66DD79255}" dt="2024-03-27T23:09:31.333" v="313" actId="20577"/>
          <ac:spMkLst>
            <pc:docMk/>
            <pc:sldMk cId="2071048189" sldId="278"/>
            <ac:spMk id="3" creationId="{2EC37A8A-0170-4164-B0E6-45E1885EC7B3}"/>
          </ac:spMkLst>
        </pc:spChg>
      </pc:sldChg>
      <pc:sldChg chg="modSp mod">
        <pc:chgData name="Badri, Sreenivas" userId="0b43dccd-042e-4be0-871d-afa1d90d6a2e" providerId="ADAL" clId="{71ACE85F-2876-4F78-BFA8-A6C66DD79255}" dt="2024-03-27T22:59:51.086" v="78" actId="20577"/>
        <pc:sldMkLst>
          <pc:docMk/>
          <pc:sldMk cId="1445162665" sldId="282"/>
        </pc:sldMkLst>
        <pc:spChg chg="mod">
          <ac:chgData name="Badri, Sreenivas" userId="0b43dccd-042e-4be0-871d-afa1d90d6a2e" providerId="ADAL" clId="{71ACE85F-2876-4F78-BFA8-A6C66DD79255}" dt="2024-03-27T22:59:47.170" v="74" actId="6549"/>
          <ac:spMkLst>
            <pc:docMk/>
            <pc:sldMk cId="1445162665" sldId="282"/>
            <ac:spMk id="2" creationId="{509621C7-D855-4944-BD1A-BD735D4ACFCE}"/>
          </ac:spMkLst>
        </pc:spChg>
        <pc:spChg chg="mod">
          <ac:chgData name="Badri, Sreenivas" userId="0b43dccd-042e-4be0-871d-afa1d90d6a2e" providerId="ADAL" clId="{71ACE85F-2876-4F78-BFA8-A6C66DD79255}" dt="2024-03-27T22:59:51.086" v="78" actId="20577"/>
          <ac:spMkLst>
            <pc:docMk/>
            <pc:sldMk cId="1445162665" sldId="282"/>
            <ac:spMk id="3" creationId="{2AEC09B2-E9BC-44FC-B87A-EBD5536CC32F}"/>
          </ac:spMkLst>
        </pc:spChg>
      </pc:sldChg>
      <pc:sldChg chg="modSp mod">
        <pc:chgData name="Badri, Sreenivas" userId="0b43dccd-042e-4be0-871d-afa1d90d6a2e" providerId="ADAL" clId="{71ACE85F-2876-4F78-BFA8-A6C66DD79255}" dt="2024-03-27T22:58:58.277" v="39" actId="5793"/>
        <pc:sldMkLst>
          <pc:docMk/>
          <pc:sldMk cId="2358227644" sldId="283"/>
        </pc:sldMkLst>
        <pc:spChg chg="mod">
          <ac:chgData name="Badri, Sreenivas" userId="0b43dccd-042e-4be0-871d-afa1d90d6a2e" providerId="ADAL" clId="{71ACE85F-2876-4F78-BFA8-A6C66DD79255}" dt="2024-03-27T22:58:58.277" v="39" actId="5793"/>
          <ac:spMkLst>
            <pc:docMk/>
            <pc:sldMk cId="2358227644" sldId="283"/>
            <ac:spMk id="3" creationId="{205C1CAD-6EEE-43AE-9103-288A34A544CD}"/>
          </ac:spMkLst>
        </pc:spChg>
      </pc:sldChg>
      <pc:sldChg chg="modSp mod ord">
        <pc:chgData name="Badri, Sreenivas" userId="0b43dccd-042e-4be0-871d-afa1d90d6a2e" providerId="ADAL" clId="{71ACE85F-2876-4F78-BFA8-A6C66DD79255}" dt="2024-03-27T23:04:24.338" v="291" actId="20577"/>
        <pc:sldMkLst>
          <pc:docMk/>
          <pc:sldMk cId="1760428034" sldId="284"/>
        </pc:sldMkLst>
        <pc:spChg chg="mod">
          <ac:chgData name="Badri, Sreenivas" userId="0b43dccd-042e-4be0-871d-afa1d90d6a2e" providerId="ADAL" clId="{71ACE85F-2876-4F78-BFA8-A6C66DD79255}" dt="2024-03-27T23:03:02.288" v="221" actId="20577"/>
          <ac:spMkLst>
            <pc:docMk/>
            <pc:sldMk cId="1760428034" sldId="284"/>
            <ac:spMk id="2" creationId="{5ADD5753-0819-4390-A309-990EE981A9BD}"/>
          </ac:spMkLst>
        </pc:spChg>
        <pc:spChg chg="mod">
          <ac:chgData name="Badri, Sreenivas" userId="0b43dccd-042e-4be0-871d-afa1d90d6a2e" providerId="ADAL" clId="{71ACE85F-2876-4F78-BFA8-A6C66DD79255}" dt="2024-03-27T23:04:24.338" v="291" actId="20577"/>
          <ac:spMkLst>
            <pc:docMk/>
            <pc:sldMk cId="1760428034" sldId="284"/>
            <ac:spMk id="3" creationId="{2EC37A8A-0170-4164-B0E6-45E1885EC7B3}"/>
          </ac:spMkLst>
        </pc:spChg>
      </pc:sldChg>
    </pc:docChg>
  </pc:docChgLst>
  <pc:docChgLst>
    <pc:chgData name="Sreenivas Badri" userId="0b43dccd-042e-4be0-871d-afa1d90d6a2e" providerId="ADAL" clId="{33C3FAEA-DAC3-4694-AD09-28650E6468C3}"/>
    <pc:docChg chg="undo custSel addSld delSld modSld sldOrd">
      <pc:chgData name="Sreenivas Badri" userId="0b43dccd-042e-4be0-871d-afa1d90d6a2e" providerId="ADAL" clId="{33C3FAEA-DAC3-4694-AD09-28650E6468C3}" dt="2024-02-21T18:10:25.273" v="1088" actId="20577"/>
      <pc:docMkLst>
        <pc:docMk/>
      </pc:docMkLst>
      <pc:sldChg chg="modSp mod">
        <pc:chgData name="Sreenivas Badri" userId="0b43dccd-042e-4be0-871d-afa1d90d6a2e" providerId="ADAL" clId="{33C3FAEA-DAC3-4694-AD09-28650E6468C3}" dt="2024-02-20T13:03:46.987" v="9" actId="20577"/>
        <pc:sldMkLst>
          <pc:docMk/>
          <pc:sldMk cId="730603795" sldId="260"/>
        </pc:sldMkLst>
        <pc:spChg chg="mod">
          <ac:chgData name="Sreenivas Badri" userId="0b43dccd-042e-4be0-871d-afa1d90d6a2e" providerId="ADAL" clId="{33C3FAEA-DAC3-4694-AD09-28650E6468C3}" dt="2024-02-20T13:03:46.987" v="9" actId="20577"/>
          <ac:spMkLst>
            <pc:docMk/>
            <pc:sldMk cId="730603795" sldId="260"/>
            <ac:spMk id="7" creationId="{00000000-0000-0000-0000-000000000000}"/>
          </ac:spMkLst>
        </pc:spChg>
      </pc:sldChg>
      <pc:sldChg chg="addSp delSp modSp mod">
        <pc:chgData name="Sreenivas Badri" userId="0b43dccd-042e-4be0-871d-afa1d90d6a2e" providerId="ADAL" clId="{33C3FAEA-DAC3-4694-AD09-28650E6468C3}" dt="2024-02-21T17:48:27.131" v="1030" actId="207"/>
        <pc:sldMkLst>
          <pc:docMk/>
          <pc:sldMk cId="3190927396" sldId="267"/>
        </pc:sldMkLst>
        <pc:graphicFrameChg chg="add del mod modGraphic">
          <ac:chgData name="Sreenivas Badri" userId="0b43dccd-042e-4be0-871d-afa1d90d6a2e" providerId="ADAL" clId="{33C3FAEA-DAC3-4694-AD09-28650E6468C3}" dt="2024-02-21T12:56:36.722" v="38"/>
          <ac:graphicFrameMkLst>
            <pc:docMk/>
            <pc:sldMk cId="3190927396" sldId="267"/>
            <ac:graphicFrameMk id="3" creationId="{4BC60927-A66B-3C2E-A1D7-4AD5ACF99EF8}"/>
          </ac:graphicFrameMkLst>
        </pc:graphicFrameChg>
        <pc:graphicFrameChg chg="del modGraphic">
          <ac:chgData name="Sreenivas Badri" userId="0b43dccd-042e-4be0-871d-afa1d90d6a2e" providerId="ADAL" clId="{33C3FAEA-DAC3-4694-AD09-28650E6468C3}" dt="2024-02-21T12:55:18.003" v="30" actId="478"/>
          <ac:graphicFrameMkLst>
            <pc:docMk/>
            <pc:sldMk cId="3190927396" sldId="267"/>
            <ac:graphicFrameMk id="5" creationId="{B9AC4765-34C5-497A-876D-70578DC99F75}"/>
          </ac:graphicFrameMkLst>
        </pc:graphicFrameChg>
        <pc:graphicFrameChg chg="add mod modGraphic">
          <ac:chgData name="Sreenivas Badri" userId="0b43dccd-042e-4be0-871d-afa1d90d6a2e" providerId="ADAL" clId="{33C3FAEA-DAC3-4694-AD09-28650E6468C3}" dt="2024-02-21T17:48:27.131" v="1030" actId="207"/>
          <ac:graphicFrameMkLst>
            <pc:docMk/>
            <pc:sldMk cId="3190927396" sldId="267"/>
            <ac:graphicFrameMk id="6" creationId="{795F8F62-8D0B-C342-3505-B73A9CF6F4AF}"/>
          </ac:graphicFrameMkLst>
        </pc:graphicFrameChg>
      </pc:sldChg>
      <pc:sldChg chg="modSp mod">
        <pc:chgData name="Sreenivas Badri" userId="0b43dccd-042e-4be0-871d-afa1d90d6a2e" providerId="ADAL" clId="{33C3FAEA-DAC3-4694-AD09-28650E6468C3}" dt="2024-02-20T13:03:54.378" v="10" actId="6549"/>
        <pc:sldMkLst>
          <pc:docMk/>
          <pc:sldMk cId="1834024318" sldId="269"/>
        </pc:sldMkLst>
        <pc:spChg chg="mod">
          <ac:chgData name="Sreenivas Badri" userId="0b43dccd-042e-4be0-871d-afa1d90d6a2e" providerId="ADAL" clId="{33C3FAEA-DAC3-4694-AD09-28650E6468C3}" dt="2024-02-20T13:03:54.378" v="10" actId="6549"/>
          <ac:spMkLst>
            <pc:docMk/>
            <pc:sldMk cId="1834024318" sldId="269"/>
            <ac:spMk id="2" creationId="{80799CEF-EFBC-4636-82B4-BB2BF1DD0862}"/>
          </ac:spMkLst>
        </pc:spChg>
      </pc:sldChg>
      <pc:sldChg chg="modSp mod">
        <pc:chgData name="Sreenivas Badri" userId="0b43dccd-042e-4be0-871d-afa1d90d6a2e" providerId="ADAL" clId="{33C3FAEA-DAC3-4694-AD09-28650E6468C3}" dt="2024-02-21T17:46:24.978" v="1023" actId="5793"/>
        <pc:sldMkLst>
          <pc:docMk/>
          <pc:sldMk cId="3980975777" sldId="271"/>
        </pc:sldMkLst>
        <pc:spChg chg="mod">
          <ac:chgData name="Sreenivas Badri" userId="0b43dccd-042e-4be0-871d-afa1d90d6a2e" providerId="ADAL" clId="{33C3FAEA-DAC3-4694-AD09-28650E6468C3}" dt="2024-02-21T12:59:14.095" v="69" actId="20577"/>
          <ac:spMkLst>
            <pc:docMk/>
            <pc:sldMk cId="3980975777" sldId="271"/>
            <ac:spMk id="2" creationId="{0ABA10E6-399D-4627-B268-088F1172C8A3}"/>
          </ac:spMkLst>
        </pc:spChg>
        <pc:spChg chg="mod">
          <ac:chgData name="Sreenivas Badri" userId="0b43dccd-042e-4be0-871d-afa1d90d6a2e" providerId="ADAL" clId="{33C3FAEA-DAC3-4694-AD09-28650E6468C3}" dt="2024-02-21T17:46:24.978" v="1023" actId="5793"/>
          <ac:spMkLst>
            <pc:docMk/>
            <pc:sldMk cId="3980975777" sldId="271"/>
            <ac:spMk id="3" creationId="{57115460-FF62-4216-A613-B011B4558880}"/>
          </ac:spMkLst>
        </pc:spChg>
      </pc:sldChg>
      <pc:sldChg chg="del">
        <pc:chgData name="Sreenivas Badri" userId="0b43dccd-042e-4be0-871d-afa1d90d6a2e" providerId="ADAL" clId="{33C3FAEA-DAC3-4694-AD09-28650E6468C3}" dt="2024-02-21T13:03:27.668" v="148" actId="47"/>
        <pc:sldMkLst>
          <pc:docMk/>
          <pc:sldMk cId="964636123" sldId="273"/>
        </pc:sldMkLst>
      </pc:sldChg>
      <pc:sldChg chg="modSp mod">
        <pc:chgData name="Sreenivas Badri" userId="0b43dccd-042e-4be0-871d-afa1d90d6a2e" providerId="ADAL" clId="{33C3FAEA-DAC3-4694-AD09-28650E6468C3}" dt="2024-02-21T13:02:54.832" v="109" actId="20577"/>
        <pc:sldMkLst>
          <pc:docMk/>
          <pc:sldMk cId="3565483746" sldId="274"/>
        </pc:sldMkLst>
        <pc:spChg chg="mod">
          <ac:chgData name="Sreenivas Badri" userId="0b43dccd-042e-4be0-871d-afa1d90d6a2e" providerId="ADAL" clId="{33C3FAEA-DAC3-4694-AD09-28650E6468C3}" dt="2024-02-21T13:02:44.946" v="90" actId="20577"/>
          <ac:spMkLst>
            <pc:docMk/>
            <pc:sldMk cId="3565483746" sldId="274"/>
            <ac:spMk id="2" creationId="{509621C7-D855-4944-BD1A-BD735D4ACFCE}"/>
          </ac:spMkLst>
        </pc:spChg>
        <pc:spChg chg="mod">
          <ac:chgData name="Sreenivas Badri" userId="0b43dccd-042e-4be0-871d-afa1d90d6a2e" providerId="ADAL" clId="{33C3FAEA-DAC3-4694-AD09-28650E6468C3}" dt="2024-02-21T13:02:54.832" v="109" actId="20577"/>
          <ac:spMkLst>
            <pc:docMk/>
            <pc:sldMk cId="3565483746" sldId="274"/>
            <ac:spMk id="3" creationId="{2AEC09B2-E9BC-44FC-B87A-EBD5536CC32F}"/>
          </ac:spMkLst>
        </pc:spChg>
      </pc:sldChg>
      <pc:sldChg chg="modSp mod">
        <pc:chgData name="Sreenivas Badri" userId="0b43dccd-042e-4be0-871d-afa1d90d6a2e" providerId="ADAL" clId="{33C3FAEA-DAC3-4694-AD09-28650E6468C3}" dt="2024-02-21T17:50:09.907" v="1055" actId="20577"/>
        <pc:sldMkLst>
          <pc:docMk/>
          <pc:sldMk cId="442438390" sldId="275"/>
        </pc:sldMkLst>
        <pc:spChg chg="mod">
          <ac:chgData name="Sreenivas Badri" userId="0b43dccd-042e-4be0-871d-afa1d90d6a2e" providerId="ADAL" clId="{33C3FAEA-DAC3-4694-AD09-28650E6468C3}" dt="2024-02-21T13:10:28.614" v="361" actId="255"/>
          <ac:spMkLst>
            <pc:docMk/>
            <pc:sldMk cId="442438390" sldId="275"/>
            <ac:spMk id="2" creationId="{E7A35FA7-2FED-4982-9116-3A82643ED623}"/>
          </ac:spMkLst>
        </pc:spChg>
        <pc:spChg chg="mod">
          <ac:chgData name="Sreenivas Badri" userId="0b43dccd-042e-4be0-871d-afa1d90d6a2e" providerId="ADAL" clId="{33C3FAEA-DAC3-4694-AD09-28650E6468C3}" dt="2024-02-21T17:50:09.907" v="1055" actId="20577"/>
          <ac:spMkLst>
            <pc:docMk/>
            <pc:sldMk cId="442438390" sldId="275"/>
            <ac:spMk id="3" creationId="{205C1CAD-6EEE-43AE-9103-288A34A544CD}"/>
          </ac:spMkLst>
        </pc:spChg>
      </pc:sldChg>
      <pc:sldChg chg="del">
        <pc:chgData name="Sreenivas Badri" userId="0b43dccd-042e-4be0-871d-afa1d90d6a2e" providerId="ADAL" clId="{33C3FAEA-DAC3-4694-AD09-28650E6468C3}" dt="2024-02-21T13:20:34.136" v="633" actId="47"/>
        <pc:sldMkLst>
          <pc:docMk/>
          <pc:sldMk cId="1673649171" sldId="276"/>
        </pc:sldMkLst>
      </pc:sldChg>
      <pc:sldChg chg="modSp mod ord">
        <pc:chgData name="Sreenivas Badri" userId="0b43dccd-042e-4be0-871d-afa1d90d6a2e" providerId="ADAL" clId="{33C3FAEA-DAC3-4694-AD09-28650E6468C3}" dt="2024-02-21T17:49:35.314" v="1054" actId="20577"/>
        <pc:sldMkLst>
          <pc:docMk/>
          <pc:sldMk cId="266417456" sldId="277"/>
        </pc:sldMkLst>
        <pc:spChg chg="mod">
          <ac:chgData name="Sreenivas Badri" userId="0b43dccd-042e-4be0-871d-afa1d90d6a2e" providerId="ADAL" clId="{33C3FAEA-DAC3-4694-AD09-28650E6468C3}" dt="2024-02-21T17:49:35.314" v="1054" actId="20577"/>
          <ac:spMkLst>
            <pc:docMk/>
            <pc:sldMk cId="266417456" sldId="277"/>
            <ac:spMk id="2" creationId="{F41ACF85-AAB7-40D5-8FFC-9481C7181968}"/>
          </ac:spMkLst>
        </pc:spChg>
        <pc:spChg chg="mod">
          <ac:chgData name="Sreenivas Badri" userId="0b43dccd-042e-4be0-871d-afa1d90d6a2e" providerId="ADAL" clId="{33C3FAEA-DAC3-4694-AD09-28650E6468C3}" dt="2024-02-21T17:49:26.834" v="1038" actId="20577"/>
          <ac:spMkLst>
            <pc:docMk/>
            <pc:sldMk cId="266417456" sldId="277"/>
            <ac:spMk id="3" creationId="{DF7087DB-CAB9-4023-8D9F-1F40BB3E3958}"/>
          </ac:spMkLst>
        </pc:spChg>
      </pc:sldChg>
      <pc:sldChg chg="modSp mod ord">
        <pc:chgData name="Sreenivas Badri" userId="0b43dccd-042e-4be0-871d-afa1d90d6a2e" providerId="ADAL" clId="{33C3FAEA-DAC3-4694-AD09-28650E6468C3}" dt="2024-02-21T13:26:54.160" v="864" actId="20577"/>
        <pc:sldMkLst>
          <pc:docMk/>
          <pc:sldMk cId="2071048189" sldId="278"/>
        </pc:sldMkLst>
        <pc:spChg chg="mod">
          <ac:chgData name="Sreenivas Badri" userId="0b43dccd-042e-4be0-871d-afa1d90d6a2e" providerId="ADAL" clId="{33C3FAEA-DAC3-4694-AD09-28650E6468C3}" dt="2024-02-21T13:25:15.334" v="812" actId="255"/>
          <ac:spMkLst>
            <pc:docMk/>
            <pc:sldMk cId="2071048189" sldId="278"/>
            <ac:spMk id="2" creationId="{5ADD5753-0819-4390-A309-990EE981A9BD}"/>
          </ac:spMkLst>
        </pc:spChg>
        <pc:spChg chg="mod">
          <ac:chgData name="Sreenivas Badri" userId="0b43dccd-042e-4be0-871d-afa1d90d6a2e" providerId="ADAL" clId="{33C3FAEA-DAC3-4694-AD09-28650E6468C3}" dt="2024-02-21T13:26:54.160" v="864" actId="20577"/>
          <ac:spMkLst>
            <pc:docMk/>
            <pc:sldMk cId="2071048189" sldId="278"/>
            <ac:spMk id="3" creationId="{2EC37A8A-0170-4164-B0E6-45E1885EC7B3}"/>
          </ac:spMkLst>
        </pc:spChg>
      </pc:sldChg>
      <pc:sldChg chg="modSp mod">
        <pc:chgData name="Sreenivas Badri" userId="0b43dccd-042e-4be0-871d-afa1d90d6a2e" providerId="ADAL" clId="{33C3FAEA-DAC3-4694-AD09-28650E6468C3}" dt="2024-02-21T18:10:25.273" v="1088" actId="20577"/>
        <pc:sldMkLst>
          <pc:docMk/>
          <pc:sldMk cId="2366766001" sldId="279"/>
        </pc:sldMkLst>
        <pc:spChg chg="mod">
          <ac:chgData name="Sreenivas Badri" userId="0b43dccd-042e-4be0-871d-afa1d90d6a2e" providerId="ADAL" clId="{33C3FAEA-DAC3-4694-AD09-28650E6468C3}" dt="2024-02-21T18:10:25.273" v="1088" actId="20577"/>
          <ac:spMkLst>
            <pc:docMk/>
            <pc:sldMk cId="2366766001" sldId="279"/>
            <ac:spMk id="3" creationId="{CA26BE09-A511-4A0F-A8A5-224ED667504A}"/>
          </ac:spMkLst>
        </pc:spChg>
      </pc:sldChg>
      <pc:sldChg chg="modSp mod">
        <pc:chgData name="Sreenivas Badri" userId="0b43dccd-042e-4be0-871d-afa1d90d6a2e" providerId="ADAL" clId="{33C3FAEA-DAC3-4694-AD09-28650E6468C3}" dt="2024-02-21T18:09:49.494" v="1078" actId="20577"/>
        <pc:sldMkLst>
          <pc:docMk/>
          <pc:sldMk cId="3446500615" sldId="280"/>
        </pc:sldMkLst>
        <pc:spChg chg="mod">
          <ac:chgData name="Sreenivas Badri" userId="0b43dccd-042e-4be0-871d-afa1d90d6a2e" providerId="ADAL" clId="{33C3FAEA-DAC3-4694-AD09-28650E6468C3}" dt="2024-02-21T18:09:49.494" v="1078" actId="20577"/>
          <ac:spMkLst>
            <pc:docMk/>
            <pc:sldMk cId="3446500615" sldId="280"/>
            <ac:spMk id="3" creationId="{8265348D-3465-46B4-89D9-D0499BC1F3C7}"/>
          </ac:spMkLst>
        </pc:spChg>
      </pc:sldChg>
      <pc:sldChg chg="modSp add mod">
        <pc:chgData name="Sreenivas Badri" userId="0b43dccd-042e-4be0-871d-afa1d90d6a2e" providerId="ADAL" clId="{33C3FAEA-DAC3-4694-AD09-28650E6468C3}" dt="2024-02-21T13:03:16.960" v="147" actId="20577"/>
        <pc:sldMkLst>
          <pc:docMk/>
          <pc:sldMk cId="1689020956" sldId="281"/>
        </pc:sldMkLst>
        <pc:spChg chg="mod">
          <ac:chgData name="Sreenivas Badri" userId="0b43dccd-042e-4be0-871d-afa1d90d6a2e" providerId="ADAL" clId="{33C3FAEA-DAC3-4694-AD09-28650E6468C3}" dt="2024-02-21T13:03:04.547" v="115" actId="20577"/>
          <ac:spMkLst>
            <pc:docMk/>
            <pc:sldMk cId="1689020956" sldId="281"/>
            <ac:spMk id="2" creationId="{509621C7-D855-4944-BD1A-BD735D4ACFCE}"/>
          </ac:spMkLst>
        </pc:spChg>
        <pc:spChg chg="mod">
          <ac:chgData name="Sreenivas Badri" userId="0b43dccd-042e-4be0-871d-afa1d90d6a2e" providerId="ADAL" clId="{33C3FAEA-DAC3-4694-AD09-28650E6468C3}" dt="2024-02-21T13:03:16.960" v="147" actId="20577"/>
          <ac:spMkLst>
            <pc:docMk/>
            <pc:sldMk cId="1689020956" sldId="281"/>
            <ac:spMk id="3" creationId="{2AEC09B2-E9BC-44FC-B87A-EBD5536CC32F}"/>
          </ac:spMkLst>
        </pc:spChg>
      </pc:sldChg>
      <pc:sldChg chg="modSp add mod">
        <pc:chgData name="Sreenivas Badri" userId="0b43dccd-042e-4be0-871d-afa1d90d6a2e" providerId="ADAL" clId="{33C3FAEA-DAC3-4694-AD09-28650E6468C3}" dt="2024-02-21T13:06:58.721" v="296" actId="255"/>
        <pc:sldMkLst>
          <pc:docMk/>
          <pc:sldMk cId="1445162665" sldId="282"/>
        </pc:sldMkLst>
        <pc:spChg chg="mod">
          <ac:chgData name="Sreenivas Badri" userId="0b43dccd-042e-4be0-871d-afa1d90d6a2e" providerId="ADAL" clId="{33C3FAEA-DAC3-4694-AD09-28650E6468C3}" dt="2024-02-21T13:06:16.097" v="243" actId="5793"/>
          <ac:spMkLst>
            <pc:docMk/>
            <pc:sldMk cId="1445162665" sldId="282"/>
            <ac:spMk id="2" creationId="{509621C7-D855-4944-BD1A-BD735D4ACFCE}"/>
          </ac:spMkLst>
        </pc:spChg>
        <pc:spChg chg="mod">
          <ac:chgData name="Sreenivas Badri" userId="0b43dccd-042e-4be0-871d-afa1d90d6a2e" providerId="ADAL" clId="{33C3FAEA-DAC3-4694-AD09-28650E6468C3}" dt="2024-02-21T13:06:58.721" v="296" actId="255"/>
          <ac:spMkLst>
            <pc:docMk/>
            <pc:sldMk cId="1445162665" sldId="282"/>
            <ac:spMk id="3" creationId="{2AEC09B2-E9BC-44FC-B87A-EBD5536CC32F}"/>
          </ac:spMkLst>
        </pc:spChg>
      </pc:sldChg>
      <pc:sldChg chg="modSp add mod">
        <pc:chgData name="Sreenivas Badri" userId="0b43dccd-042e-4be0-871d-afa1d90d6a2e" providerId="ADAL" clId="{33C3FAEA-DAC3-4694-AD09-28650E6468C3}" dt="2024-02-21T13:20:06.670" v="632" actId="6549"/>
        <pc:sldMkLst>
          <pc:docMk/>
          <pc:sldMk cId="2358227644" sldId="283"/>
        </pc:sldMkLst>
        <pc:spChg chg="mod">
          <ac:chgData name="Sreenivas Badri" userId="0b43dccd-042e-4be0-871d-afa1d90d6a2e" providerId="ADAL" clId="{33C3FAEA-DAC3-4694-AD09-28650E6468C3}" dt="2024-02-21T13:18:21.630" v="543" actId="20577"/>
          <ac:spMkLst>
            <pc:docMk/>
            <pc:sldMk cId="2358227644" sldId="283"/>
            <ac:spMk id="2" creationId="{E7A35FA7-2FED-4982-9116-3A82643ED623}"/>
          </ac:spMkLst>
        </pc:spChg>
        <pc:spChg chg="mod">
          <ac:chgData name="Sreenivas Badri" userId="0b43dccd-042e-4be0-871d-afa1d90d6a2e" providerId="ADAL" clId="{33C3FAEA-DAC3-4694-AD09-28650E6468C3}" dt="2024-02-21T13:20:06.670" v="632" actId="6549"/>
          <ac:spMkLst>
            <pc:docMk/>
            <pc:sldMk cId="2358227644" sldId="283"/>
            <ac:spMk id="3" creationId="{205C1CAD-6EEE-43AE-9103-288A34A544CD}"/>
          </ac:spMkLst>
        </pc:spChg>
      </pc:sldChg>
      <pc:sldChg chg="modSp add mod">
        <pc:chgData name="Sreenivas Badri" userId="0b43dccd-042e-4be0-871d-afa1d90d6a2e" providerId="ADAL" clId="{33C3FAEA-DAC3-4694-AD09-28650E6468C3}" dt="2024-02-21T13:28:46.818" v="953" actId="6549"/>
        <pc:sldMkLst>
          <pc:docMk/>
          <pc:sldMk cId="1760428034" sldId="284"/>
        </pc:sldMkLst>
        <pc:spChg chg="mod">
          <ac:chgData name="Sreenivas Badri" userId="0b43dccd-042e-4be0-871d-afa1d90d6a2e" providerId="ADAL" clId="{33C3FAEA-DAC3-4694-AD09-28650E6468C3}" dt="2024-02-21T13:28:44.626" v="952" actId="20577"/>
          <ac:spMkLst>
            <pc:docMk/>
            <pc:sldMk cId="1760428034" sldId="284"/>
            <ac:spMk id="2" creationId="{5ADD5753-0819-4390-A309-990EE981A9BD}"/>
          </ac:spMkLst>
        </pc:spChg>
        <pc:spChg chg="mod">
          <ac:chgData name="Sreenivas Badri" userId="0b43dccd-042e-4be0-871d-afa1d90d6a2e" providerId="ADAL" clId="{33C3FAEA-DAC3-4694-AD09-28650E6468C3}" dt="2024-02-21T13:28:46.818" v="953" actId="6549"/>
          <ac:spMkLst>
            <pc:docMk/>
            <pc:sldMk cId="1760428034" sldId="284"/>
            <ac:spMk id="3" creationId="{2EC37A8A-0170-4164-B0E6-45E1885EC7B3}"/>
          </ac:spMkLst>
        </pc:spChg>
      </pc:sldChg>
    </pc:docChg>
  </pc:docChgLst>
  <pc:docChgLst>
    <pc:chgData name="Badri, Sreenivas" userId="0b43dccd-042e-4be0-871d-afa1d90d6a2e" providerId="ADAL" clId="{AEABD360-096D-4FA2-B742-F737BEC6EDDD}"/>
    <pc:docChg chg="undo custSel delSld modSld sldOrd">
      <pc:chgData name="Badri, Sreenivas" userId="0b43dccd-042e-4be0-871d-afa1d90d6a2e" providerId="ADAL" clId="{AEABD360-096D-4FA2-B742-F737BEC6EDDD}" dt="2024-04-22T20:22:16.344" v="585" actId="1076"/>
      <pc:docMkLst>
        <pc:docMk/>
      </pc:docMkLst>
      <pc:sldChg chg="modSp mod">
        <pc:chgData name="Badri, Sreenivas" userId="0b43dccd-042e-4be0-871d-afa1d90d6a2e" providerId="ADAL" clId="{AEABD360-096D-4FA2-B742-F737BEC6EDDD}" dt="2024-04-22T19:12:58.219" v="11" actId="20577"/>
        <pc:sldMkLst>
          <pc:docMk/>
          <pc:sldMk cId="730603795" sldId="260"/>
        </pc:sldMkLst>
        <pc:spChg chg="mod">
          <ac:chgData name="Badri, Sreenivas" userId="0b43dccd-042e-4be0-871d-afa1d90d6a2e" providerId="ADAL" clId="{AEABD360-096D-4FA2-B742-F737BEC6EDDD}" dt="2024-04-22T19:12:58.219" v="11" actId="20577"/>
          <ac:spMkLst>
            <pc:docMk/>
            <pc:sldMk cId="730603795" sldId="260"/>
            <ac:spMk id="7" creationId="{00000000-0000-0000-0000-000000000000}"/>
          </ac:spMkLst>
        </pc:spChg>
      </pc:sldChg>
      <pc:sldChg chg="addSp delSp modSp mod">
        <pc:chgData name="Badri, Sreenivas" userId="0b43dccd-042e-4be0-871d-afa1d90d6a2e" providerId="ADAL" clId="{AEABD360-096D-4FA2-B742-F737BEC6EDDD}" dt="2024-04-22T20:05:11.600" v="431" actId="20577"/>
        <pc:sldMkLst>
          <pc:docMk/>
          <pc:sldMk cId="3190927396" sldId="267"/>
        </pc:sldMkLst>
        <pc:graphicFrameChg chg="add del mod modGraphic">
          <ac:chgData name="Badri, Sreenivas" userId="0b43dccd-042e-4be0-871d-afa1d90d6a2e" providerId="ADAL" clId="{AEABD360-096D-4FA2-B742-F737BEC6EDDD}" dt="2024-04-22T20:05:11.600" v="431" actId="20577"/>
          <ac:graphicFrameMkLst>
            <pc:docMk/>
            <pc:sldMk cId="3190927396" sldId="267"/>
            <ac:graphicFrameMk id="3" creationId="{6256EDBB-BCC1-02E2-8B2E-5A36C6C5E0CE}"/>
          </ac:graphicFrameMkLst>
        </pc:graphicFrameChg>
      </pc:sldChg>
      <pc:sldChg chg="modSp mod">
        <pc:chgData name="Badri, Sreenivas" userId="0b43dccd-042e-4be0-871d-afa1d90d6a2e" providerId="ADAL" clId="{AEABD360-096D-4FA2-B742-F737BEC6EDDD}" dt="2024-04-22T19:50:47.240" v="175" actId="20577"/>
        <pc:sldMkLst>
          <pc:docMk/>
          <pc:sldMk cId="3565483746" sldId="274"/>
        </pc:sldMkLst>
        <pc:spChg chg="mod">
          <ac:chgData name="Badri, Sreenivas" userId="0b43dccd-042e-4be0-871d-afa1d90d6a2e" providerId="ADAL" clId="{AEABD360-096D-4FA2-B742-F737BEC6EDDD}" dt="2024-04-22T19:50:47.240" v="175" actId="20577"/>
          <ac:spMkLst>
            <pc:docMk/>
            <pc:sldMk cId="3565483746" sldId="274"/>
            <ac:spMk id="3" creationId="{2AEC09B2-E9BC-44FC-B87A-EBD5536CC32F}"/>
          </ac:spMkLst>
        </pc:spChg>
      </pc:sldChg>
      <pc:sldChg chg="del">
        <pc:chgData name="Badri, Sreenivas" userId="0b43dccd-042e-4be0-871d-afa1d90d6a2e" providerId="ADAL" clId="{AEABD360-096D-4FA2-B742-F737BEC6EDDD}" dt="2024-04-22T20:16:42.621" v="551" actId="47"/>
        <pc:sldMkLst>
          <pc:docMk/>
          <pc:sldMk cId="442438390" sldId="275"/>
        </pc:sldMkLst>
      </pc:sldChg>
      <pc:sldChg chg="ord">
        <pc:chgData name="Badri, Sreenivas" userId="0b43dccd-042e-4be0-871d-afa1d90d6a2e" providerId="ADAL" clId="{AEABD360-096D-4FA2-B742-F737BEC6EDDD}" dt="2024-04-22T20:09:17.724" v="441"/>
        <pc:sldMkLst>
          <pc:docMk/>
          <pc:sldMk cId="266417456" sldId="277"/>
        </pc:sldMkLst>
      </pc:sldChg>
      <pc:sldChg chg="del">
        <pc:chgData name="Badri, Sreenivas" userId="0b43dccd-042e-4be0-871d-afa1d90d6a2e" providerId="ADAL" clId="{AEABD360-096D-4FA2-B742-F737BEC6EDDD}" dt="2024-04-22T20:16:41.961" v="550" actId="47"/>
        <pc:sldMkLst>
          <pc:docMk/>
          <pc:sldMk cId="2071048189" sldId="278"/>
        </pc:sldMkLst>
      </pc:sldChg>
      <pc:sldChg chg="modSp mod">
        <pc:chgData name="Badri, Sreenivas" userId="0b43dccd-042e-4be0-871d-afa1d90d6a2e" providerId="ADAL" clId="{AEABD360-096D-4FA2-B742-F737BEC6EDDD}" dt="2024-04-22T19:51:40.605" v="213" actId="20577"/>
        <pc:sldMkLst>
          <pc:docMk/>
          <pc:sldMk cId="1445162665" sldId="282"/>
        </pc:sldMkLst>
        <pc:spChg chg="mod">
          <ac:chgData name="Badri, Sreenivas" userId="0b43dccd-042e-4be0-871d-afa1d90d6a2e" providerId="ADAL" clId="{AEABD360-096D-4FA2-B742-F737BEC6EDDD}" dt="2024-04-22T19:51:28.593" v="210" actId="255"/>
          <ac:spMkLst>
            <pc:docMk/>
            <pc:sldMk cId="1445162665" sldId="282"/>
            <ac:spMk id="2" creationId="{509621C7-D855-4944-BD1A-BD735D4ACFCE}"/>
          </ac:spMkLst>
        </pc:spChg>
        <pc:spChg chg="mod">
          <ac:chgData name="Badri, Sreenivas" userId="0b43dccd-042e-4be0-871d-afa1d90d6a2e" providerId="ADAL" clId="{AEABD360-096D-4FA2-B742-F737BEC6EDDD}" dt="2024-04-22T19:51:40.605" v="213" actId="20577"/>
          <ac:spMkLst>
            <pc:docMk/>
            <pc:sldMk cId="1445162665" sldId="282"/>
            <ac:spMk id="3" creationId="{2AEC09B2-E9BC-44FC-B87A-EBD5536CC32F}"/>
          </ac:spMkLst>
        </pc:spChg>
      </pc:sldChg>
      <pc:sldChg chg="modSp mod ord">
        <pc:chgData name="Badri, Sreenivas" userId="0b43dccd-042e-4be0-871d-afa1d90d6a2e" providerId="ADAL" clId="{AEABD360-096D-4FA2-B742-F737BEC6EDDD}" dt="2024-04-22T20:22:16.344" v="585" actId="1076"/>
        <pc:sldMkLst>
          <pc:docMk/>
          <pc:sldMk cId="2358227644" sldId="283"/>
        </pc:sldMkLst>
        <pc:spChg chg="mod">
          <ac:chgData name="Badri, Sreenivas" userId="0b43dccd-042e-4be0-871d-afa1d90d6a2e" providerId="ADAL" clId="{AEABD360-096D-4FA2-B742-F737BEC6EDDD}" dt="2024-04-22T20:22:16.344" v="585" actId="1076"/>
          <ac:spMkLst>
            <pc:docMk/>
            <pc:sldMk cId="2358227644" sldId="283"/>
            <ac:spMk id="3" creationId="{205C1CAD-6EEE-43AE-9103-288A34A544CD}"/>
          </ac:spMkLst>
        </pc:spChg>
      </pc:sldChg>
      <pc:sldChg chg="modSp mod ord">
        <pc:chgData name="Badri, Sreenivas" userId="0b43dccd-042e-4be0-871d-afa1d90d6a2e" providerId="ADAL" clId="{AEABD360-096D-4FA2-B742-F737BEC6EDDD}" dt="2024-04-22T20:12:26.497" v="476" actId="15"/>
        <pc:sldMkLst>
          <pc:docMk/>
          <pc:sldMk cId="1760428034" sldId="284"/>
        </pc:sldMkLst>
        <pc:spChg chg="mod">
          <ac:chgData name="Badri, Sreenivas" userId="0b43dccd-042e-4be0-871d-afa1d90d6a2e" providerId="ADAL" clId="{AEABD360-096D-4FA2-B742-F737BEC6EDDD}" dt="2024-04-22T20:12:00.707" v="450" actId="255"/>
          <ac:spMkLst>
            <pc:docMk/>
            <pc:sldMk cId="1760428034" sldId="284"/>
            <ac:spMk id="2" creationId="{5ADD5753-0819-4390-A309-990EE981A9BD}"/>
          </ac:spMkLst>
        </pc:spChg>
        <pc:spChg chg="mod">
          <ac:chgData name="Badri, Sreenivas" userId="0b43dccd-042e-4be0-871d-afa1d90d6a2e" providerId="ADAL" clId="{AEABD360-096D-4FA2-B742-F737BEC6EDDD}" dt="2024-04-22T20:12:26.497" v="476" actId="15"/>
          <ac:spMkLst>
            <pc:docMk/>
            <pc:sldMk cId="1760428034" sldId="284"/>
            <ac:spMk id="3" creationId="{2EC37A8A-0170-4164-B0E6-45E1885EC7B3}"/>
          </ac:spMkLst>
        </pc:spChg>
      </pc:sldChg>
    </pc:docChg>
  </pc:docChgLst>
  <pc:docChgLst>
    <pc:chgData name="Badri, Sreenivas" userId="0b43dccd-042e-4be0-871d-afa1d90d6a2e" providerId="ADAL" clId="{60368A5B-CE17-4DAF-BE32-EFC8D62A7DE8}"/>
    <pc:docChg chg="undo custSel addSld delSld modSld">
      <pc:chgData name="Badri, Sreenivas" userId="0b43dccd-042e-4be0-871d-afa1d90d6a2e" providerId="ADAL" clId="{60368A5B-CE17-4DAF-BE32-EFC8D62A7DE8}" dt="2024-04-23T11:35:18.039" v="43" actId="20577"/>
      <pc:docMkLst>
        <pc:docMk/>
      </pc:docMkLst>
      <pc:sldChg chg="modSp mod">
        <pc:chgData name="Badri, Sreenivas" userId="0b43dccd-042e-4be0-871d-afa1d90d6a2e" providerId="ADAL" clId="{60368A5B-CE17-4DAF-BE32-EFC8D62A7DE8}" dt="2024-04-23T11:35:18.039" v="43" actId="20577"/>
        <pc:sldMkLst>
          <pc:docMk/>
          <pc:sldMk cId="730603795" sldId="260"/>
        </pc:sldMkLst>
        <pc:spChg chg="mod">
          <ac:chgData name="Badri, Sreenivas" userId="0b43dccd-042e-4be0-871d-afa1d90d6a2e" providerId="ADAL" clId="{60368A5B-CE17-4DAF-BE32-EFC8D62A7DE8}" dt="2024-04-23T11:35:18.039" v="43" actId="20577"/>
          <ac:spMkLst>
            <pc:docMk/>
            <pc:sldMk cId="730603795" sldId="260"/>
            <ac:spMk id="7" creationId="{00000000-0000-0000-0000-000000000000}"/>
          </ac:spMkLst>
        </pc:spChg>
      </pc:sldChg>
      <pc:sldChg chg="del">
        <pc:chgData name="Badri, Sreenivas" userId="0b43dccd-042e-4be0-871d-afa1d90d6a2e" providerId="ADAL" clId="{60368A5B-CE17-4DAF-BE32-EFC8D62A7DE8}" dt="2024-04-22T20:54:23.526" v="11" actId="47"/>
        <pc:sldMkLst>
          <pc:docMk/>
          <pc:sldMk cId="3190927396" sldId="267"/>
        </pc:sldMkLst>
      </pc:sldChg>
      <pc:sldChg chg="addSp delSp modSp mod">
        <pc:chgData name="Badri, Sreenivas" userId="0b43dccd-042e-4be0-871d-afa1d90d6a2e" providerId="ADAL" clId="{60368A5B-CE17-4DAF-BE32-EFC8D62A7DE8}" dt="2024-04-22T20:54:05.137" v="8" actId="1076"/>
        <pc:sldMkLst>
          <pc:docMk/>
          <pc:sldMk cId="1834024318" sldId="269"/>
        </pc:sldMkLst>
        <pc:spChg chg="mod">
          <ac:chgData name="Badri, Sreenivas" userId="0b43dccd-042e-4be0-871d-afa1d90d6a2e" providerId="ADAL" clId="{60368A5B-CE17-4DAF-BE32-EFC8D62A7DE8}" dt="2024-04-22T20:53:34.461" v="4" actId="255"/>
          <ac:spMkLst>
            <pc:docMk/>
            <pc:sldMk cId="1834024318" sldId="269"/>
            <ac:spMk id="2" creationId="{80799CEF-EFBC-4636-82B4-BB2BF1DD0862}"/>
          </ac:spMkLst>
        </pc:spChg>
        <pc:spChg chg="del">
          <ac:chgData name="Badri, Sreenivas" userId="0b43dccd-042e-4be0-871d-afa1d90d6a2e" providerId="ADAL" clId="{60368A5B-CE17-4DAF-BE32-EFC8D62A7DE8}" dt="2024-04-22T20:53:43.286" v="5" actId="478"/>
          <ac:spMkLst>
            <pc:docMk/>
            <pc:sldMk cId="1834024318" sldId="269"/>
            <ac:spMk id="3" creationId="{5DD14D84-59AA-4F5F-96EE-0981A6384C79}"/>
          </ac:spMkLst>
        </pc:spChg>
        <pc:spChg chg="add del mod">
          <ac:chgData name="Badri, Sreenivas" userId="0b43dccd-042e-4be0-871d-afa1d90d6a2e" providerId="ADAL" clId="{60368A5B-CE17-4DAF-BE32-EFC8D62A7DE8}" dt="2024-04-22T20:53:47.391" v="6" actId="478"/>
          <ac:spMkLst>
            <pc:docMk/>
            <pc:sldMk cId="1834024318" sldId="269"/>
            <ac:spMk id="6" creationId="{74897CA6-001B-DE2C-270F-414864D0E872}"/>
          </ac:spMkLst>
        </pc:spChg>
        <pc:spChg chg="add mod">
          <ac:chgData name="Badri, Sreenivas" userId="0b43dccd-042e-4be0-871d-afa1d90d6a2e" providerId="ADAL" clId="{60368A5B-CE17-4DAF-BE32-EFC8D62A7DE8}" dt="2024-04-22T20:54:05.137" v="8" actId="1076"/>
          <ac:spMkLst>
            <pc:docMk/>
            <pc:sldMk cId="1834024318" sldId="269"/>
            <ac:spMk id="7" creationId="{242DE204-629E-3358-6244-39219BF7F2F2}"/>
          </ac:spMkLst>
        </pc:spChg>
      </pc:sldChg>
      <pc:sldChg chg="del">
        <pc:chgData name="Badri, Sreenivas" userId="0b43dccd-042e-4be0-871d-afa1d90d6a2e" providerId="ADAL" clId="{60368A5B-CE17-4DAF-BE32-EFC8D62A7DE8}" dt="2024-04-22T20:54:23.249" v="10" actId="47"/>
        <pc:sldMkLst>
          <pc:docMk/>
          <pc:sldMk cId="247007338" sldId="270"/>
        </pc:sldMkLst>
      </pc:sldChg>
      <pc:sldChg chg="del">
        <pc:chgData name="Badri, Sreenivas" userId="0b43dccd-042e-4be0-871d-afa1d90d6a2e" providerId="ADAL" clId="{60368A5B-CE17-4DAF-BE32-EFC8D62A7DE8}" dt="2024-04-22T20:54:23.658" v="12" actId="47"/>
        <pc:sldMkLst>
          <pc:docMk/>
          <pc:sldMk cId="3565483746" sldId="274"/>
        </pc:sldMkLst>
      </pc:sldChg>
      <pc:sldChg chg="del">
        <pc:chgData name="Badri, Sreenivas" userId="0b43dccd-042e-4be0-871d-afa1d90d6a2e" providerId="ADAL" clId="{60368A5B-CE17-4DAF-BE32-EFC8D62A7DE8}" dt="2024-04-22T20:54:24.182" v="15" actId="47"/>
        <pc:sldMkLst>
          <pc:docMk/>
          <pc:sldMk cId="266417456" sldId="277"/>
        </pc:sldMkLst>
      </pc:sldChg>
      <pc:sldChg chg="del">
        <pc:chgData name="Badri, Sreenivas" userId="0b43dccd-042e-4be0-871d-afa1d90d6a2e" providerId="ADAL" clId="{60368A5B-CE17-4DAF-BE32-EFC8D62A7DE8}" dt="2024-04-22T20:54:24.704" v="18" actId="47"/>
        <pc:sldMkLst>
          <pc:docMk/>
          <pc:sldMk cId="2366766001" sldId="279"/>
        </pc:sldMkLst>
      </pc:sldChg>
      <pc:sldChg chg="del">
        <pc:chgData name="Badri, Sreenivas" userId="0b43dccd-042e-4be0-871d-afa1d90d6a2e" providerId="ADAL" clId="{60368A5B-CE17-4DAF-BE32-EFC8D62A7DE8}" dt="2024-04-22T20:54:24.830" v="19" actId="47"/>
        <pc:sldMkLst>
          <pc:docMk/>
          <pc:sldMk cId="3446500615" sldId="280"/>
        </pc:sldMkLst>
      </pc:sldChg>
      <pc:sldChg chg="del">
        <pc:chgData name="Badri, Sreenivas" userId="0b43dccd-042e-4be0-871d-afa1d90d6a2e" providerId="ADAL" clId="{60368A5B-CE17-4DAF-BE32-EFC8D62A7DE8}" dt="2024-04-22T20:54:23.816" v="13" actId="47"/>
        <pc:sldMkLst>
          <pc:docMk/>
          <pc:sldMk cId="1689020956" sldId="281"/>
        </pc:sldMkLst>
      </pc:sldChg>
      <pc:sldChg chg="del">
        <pc:chgData name="Badri, Sreenivas" userId="0b43dccd-042e-4be0-871d-afa1d90d6a2e" providerId="ADAL" clId="{60368A5B-CE17-4DAF-BE32-EFC8D62A7DE8}" dt="2024-04-22T20:54:23.946" v="14" actId="47"/>
        <pc:sldMkLst>
          <pc:docMk/>
          <pc:sldMk cId="1445162665" sldId="282"/>
        </pc:sldMkLst>
      </pc:sldChg>
      <pc:sldChg chg="del">
        <pc:chgData name="Badri, Sreenivas" userId="0b43dccd-042e-4be0-871d-afa1d90d6a2e" providerId="ADAL" clId="{60368A5B-CE17-4DAF-BE32-EFC8D62A7DE8}" dt="2024-04-22T20:54:24.587" v="17" actId="47"/>
        <pc:sldMkLst>
          <pc:docMk/>
          <pc:sldMk cId="2358227644" sldId="283"/>
        </pc:sldMkLst>
      </pc:sldChg>
      <pc:sldChg chg="del">
        <pc:chgData name="Badri, Sreenivas" userId="0b43dccd-042e-4be0-871d-afa1d90d6a2e" providerId="ADAL" clId="{60368A5B-CE17-4DAF-BE32-EFC8D62A7DE8}" dt="2024-04-22T20:54:24.331" v="16" actId="47"/>
        <pc:sldMkLst>
          <pc:docMk/>
          <pc:sldMk cId="1760428034" sldId="284"/>
        </pc:sldMkLst>
      </pc:sldChg>
      <pc:sldChg chg="add del">
        <pc:chgData name="Badri, Sreenivas" userId="0b43dccd-042e-4be0-871d-afa1d90d6a2e" providerId="ADAL" clId="{60368A5B-CE17-4DAF-BE32-EFC8D62A7DE8}" dt="2024-04-22T20:56:00.124" v="27" actId="47"/>
        <pc:sldMkLst>
          <pc:docMk/>
          <pc:sldMk cId="4064255820" sldId="318"/>
        </pc:sldMkLst>
      </pc:sldChg>
      <pc:sldChg chg="addSp delSp modSp add mod">
        <pc:chgData name="Badri, Sreenivas" userId="0b43dccd-042e-4be0-871d-afa1d90d6a2e" providerId="ADAL" clId="{60368A5B-CE17-4DAF-BE32-EFC8D62A7DE8}" dt="2024-04-22T20:55:57.014" v="26"/>
        <pc:sldMkLst>
          <pc:docMk/>
          <pc:sldMk cId="1212693946" sldId="319"/>
        </pc:sldMkLst>
        <pc:spChg chg="mod">
          <ac:chgData name="Badri, Sreenivas" userId="0b43dccd-042e-4be0-871d-afa1d90d6a2e" providerId="ADAL" clId="{60368A5B-CE17-4DAF-BE32-EFC8D62A7DE8}" dt="2024-04-22T20:55:57.014" v="26"/>
          <ac:spMkLst>
            <pc:docMk/>
            <pc:sldMk cId="1212693946" sldId="319"/>
            <ac:spMk id="2" creationId="{80799CEF-EFBC-4636-82B4-BB2BF1DD0862}"/>
          </ac:spMkLst>
        </pc:spChg>
        <pc:spChg chg="add del mod">
          <ac:chgData name="Badri, Sreenivas" userId="0b43dccd-042e-4be0-871d-afa1d90d6a2e" providerId="ADAL" clId="{60368A5B-CE17-4DAF-BE32-EFC8D62A7DE8}" dt="2024-04-22T20:55:31.296" v="24" actId="478"/>
          <ac:spMkLst>
            <pc:docMk/>
            <pc:sldMk cId="1212693946" sldId="319"/>
            <ac:spMk id="5" creationId="{7026DA4E-6CFF-3517-1039-D82FF1B89583}"/>
          </ac:spMkLst>
        </pc:spChg>
        <pc:spChg chg="add mod">
          <ac:chgData name="Badri, Sreenivas" userId="0b43dccd-042e-4be0-871d-afa1d90d6a2e" providerId="ADAL" clId="{60368A5B-CE17-4DAF-BE32-EFC8D62A7DE8}" dt="2024-04-22T20:55:31.669" v="25"/>
          <ac:spMkLst>
            <pc:docMk/>
            <pc:sldMk cId="1212693946" sldId="319"/>
            <ac:spMk id="6" creationId="{CDD4D871-C721-CD88-9EED-0AC1EDE46FB3}"/>
          </ac:spMkLst>
        </pc:spChg>
        <pc:spChg chg="del">
          <ac:chgData name="Badri, Sreenivas" userId="0b43dccd-042e-4be0-871d-afa1d90d6a2e" providerId="ADAL" clId="{60368A5B-CE17-4DAF-BE32-EFC8D62A7DE8}" dt="2024-04-22T20:55:26.866" v="23" actId="478"/>
          <ac:spMkLst>
            <pc:docMk/>
            <pc:sldMk cId="1212693946" sldId="319"/>
            <ac:spMk id="7" creationId="{242DE204-629E-3358-6244-39219BF7F2F2}"/>
          </ac:spMkLst>
        </pc:spChg>
      </pc:sldChg>
    </pc:docChg>
  </pc:docChgLst>
  <pc:docChgLst>
    <pc:chgData name="Badri, Sreenivas" userId="0b43dccd-042e-4be0-871d-afa1d90d6a2e" providerId="ADAL" clId="{33C3FAEA-DAC3-4694-AD09-28650E6468C3}"/>
    <pc:docChg chg="modSld sldOrd">
      <pc:chgData name="Badri, Sreenivas" userId="0b43dccd-042e-4be0-871d-afa1d90d6a2e" providerId="ADAL" clId="{33C3FAEA-DAC3-4694-AD09-28650E6468C3}" dt="2024-02-22T20:56:57.551" v="1"/>
      <pc:docMkLst>
        <pc:docMk/>
      </pc:docMkLst>
      <pc:sldChg chg="ord">
        <pc:chgData name="Badri, Sreenivas" userId="0b43dccd-042e-4be0-871d-afa1d90d6a2e" providerId="ADAL" clId="{33C3FAEA-DAC3-4694-AD09-28650E6468C3}" dt="2024-02-22T20:56:57.551" v="1"/>
        <pc:sldMkLst>
          <pc:docMk/>
          <pc:sldMk cId="1760428034"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ercot.com/services/comm/mkt_notices/M-A041824-01"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410200" cy="2554545"/>
          </a:xfrm>
          <a:prstGeom prst="rect">
            <a:avLst/>
          </a:prstGeom>
          <a:noFill/>
        </p:spPr>
        <p:txBody>
          <a:bodyPr wrap="square" rtlCol="0">
            <a:spAutoFit/>
          </a:bodyPr>
          <a:lstStyle/>
          <a:p>
            <a:r>
              <a:rPr lang="en-US" sz="2000" b="1" dirty="0"/>
              <a:t>NPRR1149 Implementation of Systematic Ancillary Service Failed Quantity Charges </a:t>
            </a:r>
          </a:p>
          <a:p>
            <a:r>
              <a:rPr lang="en-US" sz="2000" b="1" dirty="0"/>
              <a:t>                    &amp; </a:t>
            </a:r>
          </a:p>
          <a:p>
            <a:r>
              <a:rPr lang="en-US" sz="2000" b="1" dirty="0"/>
              <a:t>MMS Migration to Linux and Interim SOC </a:t>
            </a:r>
          </a:p>
          <a:p>
            <a:endParaRPr lang="en-US" sz="2000" dirty="0"/>
          </a:p>
          <a:p>
            <a:r>
              <a:rPr lang="en-US" sz="2000" dirty="0"/>
              <a:t>Katherine Li</a:t>
            </a:r>
          </a:p>
          <a:p>
            <a:endParaRPr lang="en-US" sz="2000" dirty="0"/>
          </a:p>
          <a:p>
            <a:r>
              <a:rPr lang="en-US" sz="2000" dirty="0"/>
              <a:t>April 24,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NPRR1149 - Implementation of Systematic Ancillary Service Failed Quantity Charges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28600" y="1143000"/>
            <a:ext cx="8686800" cy="5162938"/>
          </a:xfrm>
        </p:spPr>
        <p:txBody>
          <a:bodyPr/>
          <a:lstStyle/>
          <a:p>
            <a:pPr indent="-285750" algn="just"/>
            <a:r>
              <a:rPr lang="en-US" sz="1800" b="1" dirty="0">
                <a:effectLst/>
                <a:ea typeface="Calibri" panose="020F0502020204030204" pitchFamily="34" charset="0"/>
                <a:cs typeface="Calibri" panose="020F0502020204030204" pitchFamily="34" charset="0"/>
              </a:rPr>
              <a:t>Objectives</a:t>
            </a:r>
          </a:p>
          <a:p>
            <a:pPr marL="628650" lvl="1" indent="-171450" algn="just"/>
            <a:r>
              <a:rPr lang="en-US" sz="1400" dirty="0">
                <a:effectLst/>
                <a:ea typeface="Calibri" panose="020F0502020204030204" pitchFamily="34" charset="0"/>
                <a:cs typeface="Calibri" panose="020F0502020204030204" pitchFamily="34" charset="0"/>
              </a:rPr>
              <a:t>Charges a QSE an Ancillary Service (AS) failed quantity if the AS Supply Responsibility held by the QSE is not met by Resources in their portfolio in Real-Time. </a:t>
            </a:r>
          </a:p>
          <a:p>
            <a:pPr marL="1028700" lvl="2" indent="-171450" algn="just"/>
            <a:r>
              <a:rPr lang="en-US" sz="1200" dirty="0">
                <a:effectLst/>
                <a:ea typeface="Calibri" panose="020F0502020204030204" pitchFamily="34" charset="0"/>
                <a:cs typeface="Calibri" panose="020F0502020204030204" pitchFamily="34" charset="0"/>
              </a:rPr>
              <a:t>The charges will be done systematically without ERCOT control room operators having to take additional action.</a:t>
            </a:r>
          </a:p>
          <a:p>
            <a:pPr marL="1028700" lvl="2" indent="-171450" algn="just"/>
            <a:r>
              <a:rPr lang="en-US" sz="1200" dirty="0">
                <a:effectLst/>
                <a:ea typeface="Calibri" panose="020F0502020204030204" pitchFamily="34" charset="0"/>
                <a:cs typeface="Calibri" panose="020F0502020204030204" pitchFamily="34" charset="0"/>
              </a:rPr>
              <a:t>A check on Load Resources providing RRS, Non-Spin, and ECRS, to ensure that during the deployment period their telemetered AS Resource Responsibility does not exceed the amount of deployed MW and overstate the amount of responsibility being carried by that Resource;</a:t>
            </a:r>
          </a:p>
          <a:p>
            <a:pPr marL="1028700" lvl="2" indent="-171450" algn="just"/>
            <a:r>
              <a:rPr lang="en-US" sz="1200" b="1" u="sng" dirty="0">
                <a:effectLst/>
                <a:ea typeface="Calibri" panose="020F0502020204030204" pitchFamily="34" charset="0"/>
                <a:cs typeface="Calibri" panose="020F0502020204030204" pitchFamily="34" charset="0"/>
              </a:rPr>
              <a:t>Expanding the window of time during which a QSE can submit an Ancillary Service Trade</a:t>
            </a:r>
            <a:r>
              <a:rPr lang="en-US" sz="1200" b="1" dirty="0">
                <a:effectLst/>
                <a:ea typeface="Calibri" panose="020F0502020204030204" pitchFamily="34" charset="0"/>
                <a:cs typeface="Calibri" panose="020F0502020204030204" pitchFamily="34" charset="0"/>
              </a:rPr>
              <a:t> to include the Operating Period (currently only allow up to the end of Adjustment Period)</a:t>
            </a:r>
          </a:p>
          <a:p>
            <a:pPr marL="1485900" lvl="3" indent="-171450" algn="just"/>
            <a:r>
              <a:rPr lang="en-US" sz="1100" dirty="0">
                <a:effectLst/>
                <a:ea typeface="Calibri" panose="020F0502020204030204" pitchFamily="34" charset="0"/>
                <a:cs typeface="Calibri" panose="020F0502020204030204" pitchFamily="34" charset="0"/>
              </a:rPr>
              <a:t>Validation rule change in background </a:t>
            </a:r>
          </a:p>
          <a:p>
            <a:pPr marL="1485900" lvl="3" indent="-171450" algn="just"/>
            <a:r>
              <a:rPr lang="en-US" sz="1100" dirty="0">
                <a:effectLst/>
                <a:ea typeface="Calibri" panose="020F0502020204030204" pitchFamily="34" charset="0"/>
                <a:cs typeface="Calibri" panose="020F0502020204030204" pitchFamily="34" charset="0"/>
              </a:rPr>
              <a:t>No XSD changes for this</a:t>
            </a:r>
          </a:p>
          <a:p>
            <a:pPr indent="-285750" algn="just"/>
            <a:r>
              <a:rPr lang="en-US" sz="1800" b="1" dirty="0">
                <a:effectLst/>
                <a:ea typeface="Calibri" panose="020F0502020204030204" pitchFamily="34" charset="0"/>
                <a:cs typeface="Calibri" panose="020F0502020204030204" pitchFamily="34" charset="0"/>
              </a:rPr>
              <a:t>Project is in Execution Phase</a:t>
            </a:r>
          </a:p>
          <a:p>
            <a:pPr marL="628650" lvl="1" indent="-171450" algn="just"/>
            <a:r>
              <a:rPr lang="en-US" sz="1400" dirty="0">
                <a:effectLst/>
                <a:ea typeface="Calibri" panose="020F0502020204030204" pitchFamily="34" charset="0"/>
                <a:cs typeface="Calibri" panose="020F0502020204030204" pitchFamily="34" charset="0"/>
              </a:rPr>
              <a:t>Development is completed, testing is in progress</a:t>
            </a:r>
          </a:p>
          <a:p>
            <a:pPr marL="628650" lvl="1" indent="-171450" algn="just"/>
            <a:r>
              <a:rPr lang="en-US" sz="1400" dirty="0">
                <a:effectLst/>
                <a:ea typeface="Calibri" panose="020F0502020204030204" pitchFamily="34" charset="0"/>
                <a:cs typeface="Calibri" panose="020F0502020204030204" pitchFamily="34" charset="0"/>
              </a:rPr>
              <a:t>Go live – June 27, 2024</a:t>
            </a:r>
          </a:p>
          <a:p>
            <a:pPr marL="628650" lvl="1" indent="-171450" algn="just"/>
            <a:endParaRPr lang="en-US" sz="1400" dirty="0">
              <a:effectLst/>
              <a:ea typeface="Calibri" panose="020F0502020204030204" pitchFamily="34" charset="0"/>
              <a:cs typeface="Calibri" panose="020F0502020204030204" pitchFamily="34" charset="0"/>
            </a:endParaRPr>
          </a:p>
          <a:p>
            <a:pPr marL="228600" indent="-171450" algn="just"/>
            <a:r>
              <a:rPr lang="en-US" sz="1800" b="1" dirty="0">
                <a:cs typeface="Calibri" panose="020F0502020204030204" pitchFamily="34" charset="0"/>
              </a:rPr>
              <a:t>MOTE Testing Expectations</a:t>
            </a:r>
          </a:p>
          <a:p>
            <a:pPr marL="628650" lvl="1" indent="-171450" algn="just"/>
            <a:r>
              <a:rPr lang="en-US" sz="1400" dirty="0">
                <a:cs typeface="Calibri" panose="020F0502020204030204" pitchFamily="34" charset="0"/>
              </a:rPr>
              <a:t>Changes will be available in MOTE for MPs testing from May 20, 2024</a:t>
            </a:r>
          </a:p>
          <a:p>
            <a:pPr marL="628650" lvl="1" indent="-171450" algn="just"/>
            <a:r>
              <a:rPr lang="en-US" sz="1400" dirty="0">
                <a:cs typeface="Calibri" panose="020F0502020204030204" pitchFamily="34" charset="0"/>
              </a:rPr>
              <a:t>Perform submission of AS Trade up to </a:t>
            </a:r>
            <a:r>
              <a:rPr lang="en-US" sz="1400" u="sng" dirty="0">
                <a:cs typeface="Calibri" panose="020F0502020204030204" pitchFamily="34" charset="0"/>
              </a:rPr>
              <a:t>the end of Operating Period</a:t>
            </a:r>
            <a:r>
              <a:rPr lang="en-US" sz="1400" dirty="0">
                <a:cs typeface="Calibri" panose="020F0502020204030204" pitchFamily="34" charset="0"/>
              </a:rPr>
              <a:t> through</a:t>
            </a:r>
          </a:p>
          <a:p>
            <a:pPr marL="1028700" lvl="2" indent="-171450" algn="just"/>
            <a:r>
              <a:rPr lang="en-US" sz="1200" dirty="0">
                <a:cs typeface="Calibri" panose="020F0502020204030204" pitchFamily="34" charset="0"/>
              </a:rPr>
              <a:t>Market Manager UI </a:t>
            </a:r>
          </a:p>
          <a:p>
            <a:pPr marL="1028700" lvl="2" indent="-171450" algn="just"/>
            <a:r>
              <a:rPr lang="en-US" sz="1200" dirty="0">
                <a:cs typeface="Calibri" panose="020F0502020204030204" pitchFamily="34" charset="0"/>
              </a:rPr>
              <a:t>API</a:t>
            </a: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MMS and Outage Scheduler Migration to Linux</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a:extLst>
              <a:ext uri="{FF2B5EF4-FFF2-40B4-BE49-F238E27FC236}">
                <a16:creationId xmlns:a16="http://schemas.microsoft.com/office/drawing/2014/main" id="{CDD4D871-C721-CD88-9EED-0AC1EDE46FB3}"/>
              </a:ext>
            </a:extLst>
          </p:cNvPr>
          <p:cNvSpPr>
            <a:spLocks noGrp="1"/>
          </p:cNvSpPr>
          <p:nvPr>
            <p:ph idx="1"/>
          </p:nvPr>
        </p:nvSpPr>
        <p:spPr>
          <a:xfrm>
            <a:off x="228600" y="1143000"/>
            <a:ext cx="8153400" cy="5162938"/>
          </a:xfrm>
        </p:spPr>
        <p:txBody>
          <a:bodyPr/>
          <a:lstStyle/>
          <a:p>
            <a:pPr indent="-285750" algn="just"/>
            <a:r>
              <a:rPr lang="en-US" sz="1800" b="1" dirty="0">
                <a:effectLst/>
                <a:ea typeface="Calibri" panose="020F0502020204030204" pitchFamily="34" charset="0"/>
                <a:cs typeface="Calibri" panose="020F0502020204030204" pitchFamily="34" charset="0"/>
              </a:rPr>
              <a:t>Objectives</a:t>
            </a:r>
          </a:p>
          <a:p>
            <a:pPr marL="628650" lvl="1" indent="-171450" algn="just"/>
            <a:r>
              <a:rPr lang="en-US" sz="1600" dirty="0">
                <a:effectLst/>
                <a:ea typeface="Calibri" panose="020F0502020204030204" pitchFamily="34" charset="0"/>
                <a:cs typeface="Calibri" panose="020F0502020204030204" pitchFamily="34" charset="0"/>
              </a:rPr>
              <a:t>Migrate core MMS and Outage Scheduler systems to Linux platform from </a:t>
            </a:r>
            <a:r>
              <a:rPr lang="en-US" sz="1600" dirty="0">
                <a:ea typeface="Calibri" panose="020F0502020204030204" pitchFamily="34" charset="0"/>
                <a:cs typeface="Calibri" panose="020F0502020204030204" pitchFamily="34" charset="0"/>
              </a:rPr>
              <a:t>current AIX platform </a:t>
            </a:r>
            <a:r>
              <a:rPr lang="en-US" sz="1600" dirty="0">
                <a:effectLst/>
                <a:ea typeface="Calibri" panose="020F0502020204030204" pitchFamily="34" charset="0"/>
                <a:cs typeface="Calibri" panose="020F0502020204030204" pitchFamily="34" charset="0"/>
              </a:rPr>
              <a:t>to align with vendor and internal ERCOT infrastructure road map.</a:t>
            </a:r>
          </a:p>
          <a:p>
            <a:pPr marL="1028700" lvl="2" indent="-171450" algn="just"/>
            <a:r>
              <a:rPr lang="en-US" sz="1400" dirty="0">
                <a:ea typeface="Calibri" panose="020F0502020204030204" pitchFamily="34" charset="0"/>
                <a:cs typeface="Calibri" panose="020F0502020204030204" pitchFamily="34" charset="0"/>
              </a:rPr>
              <a:t>No impacts to Applications functionality</a:t>
            </a:r>
          </a:p>
          <a:p>
            <a:pPr marL="1028700" lvl="2" indent="-171450" algn="just"/>
            <a:r>
              <a:rPr lang="en-US" sz="1400" dirty="0">
                <a:ea typeface="Calibri" panose="020F0502020204030204" pitchFamily="34" charset="0"/>
                <a:cs typeface="Calibri" panose="020F0502020204030204" pitchFamily="34" charset="0"/>
              </a:rPr>
              <a:t>Current Market Manager UI and Outage Scheduler UI are not part of this effort as they are already running on Linux platform since 2023 26. July.</a:t>
            </a:r>
          </a:p>
          <a:p>
            <a:pPr marL="457200" lvl="1" indent="0" algn="just">
              <a:buNone/>
            </a:pPr>
            <a:endParaRPr lang="en-US" sz="1400" dirty="0">
              <a:effectLst/>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Project is in Execution Phase</a:t>
            </a:r>
          </a:p>
          <a:p>
            <a:pPr marL="628650" lvl="1" indent="-171450" algn="just"/>
            <a:r>
              <a:rPr lang="en-US" sz="1600" dirty="0">
                <a:cs typeface="Calibri" panose="020F0502020204030204" pitchFamily="34" charset="0"/>
              </a:rPr>
              <a:t>MOTE available for MPs testing from March 26, 2024</a:t>
            </a:r>
          </a:p>
          <a:p>
            <a:pPr marL="628650" lvl="1" indent="-171450" algn="just"/>
            <a:r>
              <a:rPr lang="en-US" sz="1600" dirty="0">
                <a:effectLst/>
                <a:ea typeface="Calibri" panose="020F0502020204030204" pitchFamily="34" charset="0"/>
                <a:cs typeface="Calibri" panose="020F0502020204030204" pitchFamily="34" charset="0"/>
              </a:rPr>
              <a:t>Production Cutover on </a:t>
            </a:r>
            <a:r>
              <a:rPr lang="en-US" sz="1600" b="1" dirty="0">
                <a:effectLst/>
                <a:ea typeface="Calibri" panose="020F0502020204030204" pitchFamily="34" charset="0"/>
                <a:cs typeface="Calibri" panose="020F0502020204030204" pitchFamily="34" charset="0"/>
              </a:rPr>
              <a:t>April 29, 2024</a:t>
            </a:r>
          </a:p>
          <a:p>
            <a:pPr marL="628650" lvl="1" indent="-171450" algn="just"/>
            <a:r>
              <a:rPr lang="en-US" sz="1600" dirty="0">
                <a:ea typeface="Calibri" panose="020F0502020204030204" pitchFamily="34" charset="0"/>
                <a:cs typeface="Calibri" panose="020F0502020204030204" pitchFamily="34" charset="0"/>
              </a:rPr>
              <a:t>Market Notice sent out on Cutover and Impacts during Cutover</a:t>
            </a:r>
          </a:p>
          <a:p>
            <a:pPr marL="457200" lvl="1" indent="0" algn="just">
              <a:buNone/>
            </a:pPr>
            <a:r>
              <a:rPr lang="en-US" sz="1600" dirty="0">
                <a:effectLst/>
                <a:ea typeface="Calibri" panose="020F0502020204030204" pitchFamily="34" charset="0"/>
                <a:cs typeface="Calibri" panose="020F0502020204030204" pitchFamily="34" charset="0"/>
              </a:rPr>
              <a:t> </a:t>
            </a:r>
            <a:r>
              <a:rPr lang="en-US" sz="1600" dirty="0">
                <a:effectLst/>
                <a:ea typeface="Calibri" panose="020F0502020204030204" pitchFamily="34" charset="0"/>
                <a:cs typeface="Calibri" panose="020F0502020204030204" pitchFamily="34" charset="0"/>
                <a:hlinkClick r:id="rId2"/>
              </a:rPr>
              <a:t>https://www.ercot.com/services/comm/mkt_notices/M-A041824-01</a:t>
            </a:r>
            <a:endParaRPr lang="en-US" sz="1600" dirty="0">
              <a:effectLst/>
              <a:ea typeface="Calibri" panose="020F0502020204030204" pitchFamily="34" charset="0"/>
              <a:cs typeface="Calibri" panose="020F0502020204030204" pitchFamily="34" charset="0"/>
            </a:endParaRPr>
          </a:p>
          <a:p>
            <a:pPr marL="457200" lvl="1" indent="0" algn="just">
              <a:buNone/>
            </a:pPr>
            <a:endParaRPr lang="en-US" sz="1600" dirty="0">
              <a:effectLst/>
              <a:ea typeface="Calibri" panose="020F0502020204030204" pitchFamily="34" charset="0"/>
              <a:cs typeface="Calibri" panose="020F0502020204030204" pitchFamily="34" charset="0"/>
            </a:endParaRPr>
          </a:p>
          <a:p>
            <a:pPr marL="457200" lvl="1" indent="0" algn="just">
              <a:buNone/>
            </a:pPr>
            <a:endParaRPr lang="en-US" sz="1600" dirty="0">
              <a:cs typeface="Calibri" panose="020F0502020204030204" pitchFamily="34" charset="0"/>
            </a:endParaRPr>
          </a:p>
        </p:txBody>
      </p:sp>
    </p:spTree>
    <p:extLst>
      <p:ext uri="{BB962C8B-B14F-4D97-AF65-F5344CB8AC3E}">
        <p14:creationId xmlns:p14="http://schemas.microsoft.com/office/powerpoint/2010/main" val="121269394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2434</TotalTime>
  <Words>342</Words>
  <Application>Microsoft Office PowerPoint</Application>
  <PresentationFormat>On-screen Show (4:3)</PresentationFormat>
  <Paragraphs>37</Paragraphs>
  <Slides>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PowerPoint Presentation</vt:lpstr>
      <vt:lpstr>NPRR1149 - Implementation of Systematic Ancillary Service Failed Quantity Charges</vt:lpstr>
      <vt:lpstr>MMS and Outage Scheduler Migration to Linux</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63</cp:revision>
  <cp:lastPrinted>2016-01-21T20:53:15Z</cp:lastPrinted>
  <dcterms:created xsi:type="dcterms:W3CDTF">2016-01-21T15:20:31Z</dcterms:created>
  <dcterms:modified xsi:type="dcterms:W3CDTF">2024-04-23T11:35:20Z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