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8"/>
  </p:notesMasterIdLst>
  <p:handoutMasterIdLst>
    <p:handoutMasterId r:id="rId9"/>
  </p:handoutMasterIdLst>
  <p:sldIdLst>
    <p:sldId id="260" r:id="rId6"/>
    <p:sldId id="269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AFEB6FE5-A9BA-4297-99C9-C8F1D9CF120F}"/>
    <pc:docChg chg="custSel modSld">
      <pc:chgData name="Badri, Sreenivas" userId="0b43dccd-042e-4be0-871d-afa1d90d6a2e" providerId="ADAL" clId="{AFEB6FE5-A9BA-4297-99C9-C8F1D9CF120F}" dt="2024-04-23T17:56:41.894" v="31" actId="20577"/>
      <pc:docMkLst>
        <pc:docMk/>
      </pc:docMkLst>
      <pc:sldChg chg="modSp mod">
        <pc:chgData name="Badri, Sreenivas" userId="0b43dccd-042e-4be0-871d-afa1d90d6a2e" providerId="ADAL" clId="{AFEB6FE5-A9BA-4297-99C9-C8F1D9CF120F}" dt="2024-04-23T17:56:41.894" v="31" actId="20577"/>
        <pc:sldMkLst>
          <pc:docMk/>
          <pc:sldMk cId="1834024318" sldId="269"/>
        </pc:sldMkLst>
        <pc:spChg chg="mod">
          <ac:chgData name="Badri, Sreenivas" userId="0b43dccd-042e-4be0-871d-afa1d90d6a2e" providerId="ADAL" clId="{AFEB6FE5-A9BA-4297-99C9-C8F1D9CF120F}" dt="2024-04-23T17:56:41.894" v="31" actId="20577"/>
          <ac:spMkLst>
            <pc:docMk/>
            <pc:sldMk cId="1834024318" sldId="269"/>
            <ac:spMk id="7" creationId="{242DE204-629E-3358-6244-39219BF7F2F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hiftsupv@ercot.com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05561"/>
            <a:ext cx="5410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NDCRC – Automatic Tracing and Unit Tests </a:t>
            </a:r>
          </a:p>
          <a:p>
            <a:endParaRPr lang="en-US" sz="2000" dirty="0"/>
          </a:p>
          <a:p>
            <a:r>
              <a:rPr lang="en-US" sz="2000" dirty="0"/>
              <a:t>Nick Barbas</a:t>
            </a:r>
          </a:p>
          <a:p>
            <a:endParaRPr lang="en-US" sz="2000" dirty="0"/>
          </a:p>
          <a:p>
            <a:r>
              <a:rPr lang="en-US" sz="2000" dirty="0"/>
              <a:t>April 24,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NDCRC – Automatic Tracing and Unit Tests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2DE204-629E-3358-6244-39219BF7F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762000"/>
            <a:ext cx="8686800" cy="5162938"/>
          </a:xfrm>
        </p:spPr>
        <p:txBody>
          <a:bodyPr/>
          <a:lstStyle/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Objectives</a:t>
            </a:r>
          </a:p>
          <a:p>
            <a:pPr marL="628650" lvl="1" indent="-171450" algn="just"/>
            <a:r>
              <a:rPr lang="en-US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Replace the current working pattern of QSEs requesting permission for generator unit testing to proceed (AVR/PSS/Reactive/etc.) and ERCOT approving or rejecting the request via email</a:t>
            </a:r>
          </a:p>
          <a:p>
            <a:pPr marL="1028700" lvl="2" indent="-171450" algn="just"/>
            <a:r>
              <a:rPr lang="en-US" sz="12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ERCOT shift supervisors receive anywhere from 50 to 100 requests per day through email and track the status in an excel spreadsheet</a:t>
            </a:r>
          </a:p>
          <a:p>
            <a:pPr marL="1028700" lvl="2" indent="-171450" algn="just"/>
            <a:r>
              <a:rPr lang="en-US" sz="12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Replace existing workflow with an enhancement to the NDCRC application allowing a QSE user to submit the same type of request using a simple web form</a:t>
            </a:r>
          </a:p>
          <a:p>
            <a:pPr marL="1028700" lvl="2" indent="-171450" algn="just"/>
            <a:r>
              <a:rPr lang="en-US" sz="1200" b="1" u="sng" dirty="0">
                <a:ea typeface="Calibri" panose="020F0502020204030204" pitchFamily="34" charset="0"/>
                <a:cs typeface="Calibri" panose="020F0502020204030204" pitchFamily="34" charset="0"/>
              </a:rPr>
              <a:t>After go-live ERCOT will approve or reject testing requests from within the NDCRC application and QSEs will be expected to make future requests through the app rather than emailing </a:t>
            </a:r>
            <a:r>
              <a:rPr lang="en-US" sz="1200" b="1" u="sng" dirty="0"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shiftsupv@ercot.com</a:t>
            </a:r>
            <a:endParaRPr lang="en-US" sz="1200" b="1" u="sng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171450" algn="just"/>
            <a:r>
              <a:rPr lang="en-US" sz="1800" b="1" dirty="0">
                <a:cs typeface="Calibri" panose="020F0502020204030204" pitchFamily="34" charset="0"/>
              </a:rPr>
              <a:t> Expected Benefits</a:t>
            </a:r>
          </a:p>
          <a:p>
            <a:pPr marL="628650" lvl="1" indent="-171450" algn="just"/>
            <a:r>
              <a:rPr lang="en-US" sz="1400" dirty="0">
                <a:cs typeface="Calibri" panose="020F0502020204030204" pitchFamily="34" charset="0"/>
              </a:rPr>
              <a:t>Requests to test will be persisted to a database (secure storage)</a:t>
            </a:r>
          </a:p>
          <a:p>
            <a:pPr marL="628650" lvl="1" indent="-171450" algn="just"/>
            <a:r>
              <a:rPr lang="en-US" sz="1400" dirty="0">
                <a:cs typeface="Calibri" panose="020F0502020204030204" pitchFamily="34" charset="0"/>
              </a:rPr>
              <a:t>Application UI will enable both QSE and ERCOT users to easily filter and review previous requests and their statuses without having to search an inbox</a:t>
            </a:r>
          </a:p>
          <a:p>
            <a:pPr marL="628650" lvl="1" indent="-171450" algn="just"/>
            <a:r>
              <a:rPr lang="en-US" sz="1400" dirty="0">
                <a:cs typeface="Calibri" panose="020F0502020204030204" pitchFamily="34" charset="0"/>
              </a:rPr>
              <a:t>ERCOT approvals and rejections of test requests will generate real-time email notifications to submitter which can be used to more dynamically orchestrate testing activity based on current conditions</a:t>
            </a:r>
          </a:p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Project is in Planning Phase</a:t>
            </a:r>
          </a:p>
          <a:p>
            <a:pPr marL="628650" lvl="1" indent="-171450" algn="just"/>
            <a:r>
              <a:rPr lang="en-US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Development planned to start beginning of May 2024</a:t>
            </a:r>
          </a:p>
          <a:p>
            <a:pPr marL="628650" lvl="1" indent="-171450" algn="just"/>
            <a:r>
              <a:rPr lang="en-US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NDCRC User Interface changes and Tool Demo will be provided in future TWG meetings.</a:t>
            </a:r>
          </a:p>
          <a:p>
            <a:pPr marL="628650" lvl="1" indent="-171450" algn="just"/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Training sessions will be conducted with QSEs before Go live</a:t>
            </a:r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28650" lvl="1" indent="-171450" algn="just"/>
            <a:r>
              <a:rPr lang="en-US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Tentative</a:t>
            </a: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Go live – End of June 2024</a:t>
            </a:r>
          </a:p>
          <a:p>
            <a:pPr marL="628650" lvl="1" indent="-171450" algn="just"/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02431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2519</TotalTime>
  <Words>252</Words>
  <Application>Microsoft Office PowerPoint</Application>
  <PresentationFormat>On-screen Show (4:3)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1_Custom Design</vt:lpstr>
      <vt:lpstr>Office Theme</vt:lpstr>
      <vt:lpstr>PowerPoint Presentation</vt:lpstr>
      <vt:lpstr>NDCRC – Automatic Tracing and Unit Tests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64</cp:revision>
  <cp:lastPrinted>2016-01-21T20:53:15Z</cp:lastPrinted>
  <dcterms:created xsi:type="dcterms:W3CDTF">2016-01-21T15:20:31Z</dcterms:created>
  <dcterms:modified xsi:type="dcterms:W3CDTF">2024-04-23T17:56:45Z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2024-02-20T13:03:33Z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6e019d9d-d939-4c70-8667-61352cf99a06</vt:lpwstr>
  </property>
  <property fmtid="{D5CDD505-2E9C-101B-9397-08002B2CF9AE}" pid="9" name="MSIP_Label_7084cbda-52b8-46fb-a7b7-cb5bd465ed85_ContentBits">
    <vt:lpwstr>0</vt:lpwstr>
  </property>
</Properties>
</file>