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0"/>
  </p:notesMasterIdLst>
  <p:handoutMasterIdLst>
    <p:handoutMasterId r:id="rId11"/>
  </p:handoutMasterIdLst>
  <p:sldIdLst>
    <p:sldId id="260" r:id="rId6"/>
    <p:sldId id="2579" r:id="rId7"/>
    <p:sldId id="2580" r:id="rId8"/>
    <p:sldId id="258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114" d="100"/>
          <a:sy n="114" d="100"/>
        </p:scale>
        <p:origin x="79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Potential Changes to CDR NPRR1219 Language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April 19,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Battery Energy Storage Design Duration Classes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99719"/>
            <a:ext cx="8458200" cy="416729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Astrapé Consulting is developing a modeling approach to determine the Effective Load Carrying Capability (“reliability value”) of one MWh of energy</a:t>
            </a:r>
          </a:p>
          <a:p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Given mixes of wind, solar, and battery storage resources—and based on the proportions of energy versus capacity shortages for loss-of-load events with a range of durations—ELCCs can be determined for different battery durations</a:t>
            </a:r>
          </a:p>
          <a:p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With this approach, assigning battery storage units to duration classes can be avoided</a:t>
            </a:r>
          </a:p>
          <a:p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If the energy ELCC approach works out, then ERCOT will submit NPRR comments modifying the language regarding battery storage ELCCs</a:t>
            </a:r>
            <a:endParaRPr lang="en-US" sz="22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2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2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7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Clarification on Annual vs. Seasonal ELCC Language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99719"/>
            <a:ext cx="8458200" cy="180972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NPRR language cites “average annual ELCCs” several times. This term was used because ELCC derivation involves annual estimation followed by seasonal calculations. A commenter thought that this was confusing given that the CDR will be based on seasonal ELCCs</a:t>
            </a:r>
          </a:p>
          <a:p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To avoid confusion, ERCOT is proposing deleting “annual” from the NPRR language as shown below:</a:t>
            </a:r>
            <a:endParaRPr lang="en-US" sz="22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A91F4B-DB4E-783B-EE56-6A52DA778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3139089"/>
            <a:ext cx="4362450" cy="1615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541E274-ABC5-0F6F-105C-056192F7A1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231859"/>
            <a:ext cx="4476750" cy="17394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3C0F0F-D9B3-B10F-BAFE-B0F553C924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5092093"/>
            <a:ext cx="4476750" cy="37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4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NPRR Implementation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99719"/>
            <a:ext cx="8458200" cy="36132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ERCOT expects to implement all the proposed changes over the course of multiple CDR releases</a:t>
            </a:r>
          </a:p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If the Commission approves the NPRR by fall 2024, ERCOT would introduce the more modest and straightforward changes for the December 2024 CDR; the more consequential changes would be targeted for the May 2025 release and possibly the December 2025 release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ERCOT will keep SAWG apprised on the timeline for the specific changes once more clarity on time NPRR timeline</a:t>
            </a:r>
          </a:p>
          <a:p>
            <a:endParaRPr lang="en-US" sz="22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9505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41268</TotalTime>
  <Words>275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1_Office Theme</vt:lpstr>
      <vt:lpstr>PowerPoint Presentation</vt:lpstr>
      <vt:lpstr>Battery Energy Storage Design Duration Classes</vt:lpstr>
      <vt:lpstr>Clarification on Annual vs. Seasonal ELCC Language</vt:lpstr>
      <vt:lpstr>NPRR Implementation Timeline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186</cp:revision>
  <cp:lastPrinted>2022-12-07T20:17:39Z</cp:lastPrinted>
  <dcterms:created xsi:type="dcterms:W3CDTF">2016-01-21T15:20:31Z</dcterms:created>
  <dcterms:modified xsi:type="dcterms:W3CDTF">2024-04-19T15:12:53Z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