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  <p:sldMasterId id="2147483756" r:id="rId6"/>
  </p:sldMasterIdLst>
  <p:notesMasterIdLst>
    <p:notesMasterId r:id="rId44"/>
  </p:notesMasterIdLst>
  <p:handoutMasterIdLst>
    <p:handoutMasterId r:id="rId45"/>
  </p:handoutMasterIdLst>
  <p:sldIdLst>
    <p:sldId id="542" r:id="rId7"/>
    <p:sldId id="563" r:id="rId8"/>
    <p:sldId id="270" r:id="rId9"/>
    <p:sldId id="587" r:id="rId10"/>
    <p:sldId id="567" r:id="rId11"/>
    <p:sldId id="568" r:id="rId12"/>
    <p:sldId id="572" r:id="rId13"/>
    <p:sldId id="564" r:id="rId14"/>
    <p:sldId id="570" r:id="rId15"/>
    <p:sldId id="573" r:id="rId16"/>
    <p:sldId id="574" r:id="rId17"/>
    <p:sldId id="588" r:id="rId18"/>
    <p:sldId id="596" r:id="rId19"/>
    <p:sldId id="603" r:id="rId20"/>
    <p:sldId id="604" r:id="rId21"/>
    <p:sldId id="605" r:id="rId22"/>
    <p:sldId id="597" r:id="rId23"/>
    <p:sldId id="576" r:id="rId24"/>
    <p:sldId id="590" r:id="rId25"/>
    <p:sldId id="591" r:id="rId26"/>
    <p:sldId id="592" r:id="rId27"/>
    <p:sldId id="593" r:id="rId28"/>
    <p:sldId id="594" r:id="rId29"/>
    <p:sldId id="595" r:id="rId30"/>
    <p:sldId id="577" r:id="rId31"/>
    <p:sldId id="582" r:id="rId32"/>
    <p:sldId id="600" r:id="rId33"/>
    <p:sldId id="598" r:id="rId34"/>
    <p:sldId id="581" r:id="rId35"/>
    <p:sldId id="580" r:id="rId36"/>
    <p:sldId id="578" r:id="rId37"/>
    <p:sldId id="602" r:id="rId38"/>
    <p:sldId id="599" r:id="rId39"/>
    <p:sldId id="601" r:id="rId40"/>
    <p:sldId id="583" r:id="rId41"/>
    <p:sldId id="584" r:id="rId42"/>
    <p:sldId id="28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28C53-BE91-4396-968F-FE0413FD19E9}" v="444" dt="2024-04-18T16:30:09.451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ri, Sreenivas" userId="0b43dccd-042e-4be0-871d-afa1d90d6a2e" providerId="ADAL" clId="{FF428C53-BE91-4396-968F-FE0413FD19E9}"/>
    <pc:docChg chg="undo custSel addSld delSld modSld sldOrd">
      <pc:chgData name="Badri, Sreenivas" userId="0b43dccd-042e-4be0-871d-afa1d90d6a2e" providerId="ADAL" clId="{FF428C53-BE91-4396-968F-FE0413FD19E9}" dt="2024-04-18T16:48:15.170" v="12084" actId="20577"/>
      <pc:docMkLst>
        <pc:docMk/>
      </pc:docMkLst>
      <pc:sldChg chg="modSp add mod ord">
        <pc:chgData name="Badri, Sreenivas" userId="0b43dccd-042e-4be0-871d-afa1d90d6a2e" providerId="ADAL" clId="{FF428C53-BE91-4396-968F-FE0413FD19E9}" dt="2024-04-16T21:39:30.326" v="2921" actId="6549"/>
        <pc:sldMkLst>
          <pc:docMk/>
          <pc:sldMk cId="247007338" sldId="270"/>
        </pc:sldMkLst>
        <pc:spChg chg="mod">
          <ac:chgData name="Badri, Sreenivas" userId="0b43dccd-042e-4be0-871d-afa1d90d6a2e" providerId="ADAL" clId="{FF428C53-BE91-4396-968F-FE0413FD19E9}" dt="2024-04-16T21:39:30.326" v="2921" actId="6549"/>
          <ac:spMkLst>
            <pc:docMk/>
            <pc:sldMk cId="247007338" sldId="270"/>
            <ac:spMk id="2" creationId="{91222649-6A95-478D-981B-8845A2B11651}"/>
          </ac:spMkLst>
        </pc:spChg>
      </pc:sldChg>
      <pc:sldChg chg="modSp add del mod">
        <pc:chgData name="Badri, Sreenivas" userId="0b43dccd-042e-4be0-871d-afa1d90d6a2e" providerId="ADAL" clId="{FF428C53-BE91-4396-968F-FE0413FD19E9}" dt="2024-04-17T05:01:52.274" v="4624" actId="6549"/>
        <pc:sldMkLst>
          <pc:docMk/>
          <pc:sldMk cId="3446500615" sldId="280"/>
        </pc:sldMkLst>
        <pc:spChg chg="mod">
          <ac:chgData name="Badri, Sreenivas" userId="0b43dccd-042e-4be0-871d-afa1d90d6a2e" providerId="ADAL" clId="{FF428C53-BE91-4396-968F-FE0413FD19E9}" dt="2024-04-16T19:31:37.241" v="2268"/>
          <ac:spMkLst>
            <pc:docMk/>
            <pc:sldMk cId="3446500615" sldId="280"/>
            <ac:spMk id="2" creationId="{54D5685F-1180-4531-A811-679650ADFC81}"/>
          </ac:spMkLst>
        </pc:spChg>
        <pc:spChg chg="mod">
          <ac:chgData name="Badri, Sreenivas" userId="0b43dccd-042e-4be0-871d-afa1d90d6a2e" providerId="ADAL" clId="{FF428C53-BE91-4396-968F-FE0413FD19E9}" dt="2024-04-17T05:01:52.274" v="4624" actId="6549"/>
          <ac:spMkLst>
            <pc:docMk/>
            <pc:sldMk cId="3446500615" sldId="280"/>
            <ac:spMk id="3" creationId="{8265348D-3465-46B4-89D9-D0499BC1F3C7}"/>
          </ac:spMkLst>
        </pc:spChg>
      </pc:sldChg>
      <pc:sldChg chg="modSp mod">
        <pc:chgData name="Badri, Sreenivas" userId="0b43dccd-042e-4be0-871d-afa1d90d6a2e" providerId="ADAL" clId="{FF428C53-BE91-4396-968F-FE0413FD19E9}" dt="2024-04-18T03:46:32.678" v="11964" actId="20577"/>
        <pc:sldMkLst>
          <pc:docMk/>
          <pc:sldMk cId="1850676767" sldId="542"/>
        </pc:sldMkLst>
        <pc:spChg chg="mod">
          <ac:chgData name="Badri, Sreenivas" userId="0b43dccd-042e-4be0-871d-afa1d90d6a2e" providerId="ADAL" clId="{FF428C53-BE91-4396-968F-FE0413FD19E9}" dt="2024-04-18T03:46:32.678" v="11964" actId="20577"/>
          <ac:spMkLst>
            <pc:docMk/>
            <pc:sldMk cId="1850676767" sldId="542"/>
            <ac:spMk id="4" creationId="{71B380C9-83F4-13B7-773B-9880F0F13E5F}"/>
          </ac:spMkLst>
        </pc:spChg>
      </pc:sldChg>
      <pc:sldChg chg="modSp add del mod">
        <pc:chgData name="Badri, Sreenivas" userId="0b43dccd-042e-4be0-871d-afa1d90d6a2e" providerId="ADAL" clId="{FF428C53-BE91-4396-968F-FE0413FD19E9}" dt="2024-04-16T03:59:02.258" v="1598" actId="47"/>
        <pc:sldMkLst>
          <pc:docMk/>
          <pc:sldMk cId="460284769" sldId="550"/>
        </pc:sldMkLst>
        <pc:spChg chg="mod">
          <ac:chgData name="Badri, Sreenivas" userId="0b43dccd-042e-4be0-871d-afa1d90d6a2e" providerId="ADAL" clId="{FF428C53-BE91-4396-968F-FE0413FD19E9}" dt="2024-04-16T03:57:25.389" v="1589" actId="14100"/>
          <ac:spMkLst>
            <pc:docMk/>
            <pc:sldMk cId="460284769" sldId="550"/>
            <ac:spMk id="6" creationId="{F6AEBABE-899F-F463-8EB6-A801DF17053F}"/>
          </ac:spMkLst>
        </pc:spChg>
      </pc:sldChg>
      <pc:sldChg chg="del">
        <pc:chgData name="Badri, Sreenivas" userId="0b43dccd-042e-4be0-871d-afa1d90d6a2e" providerId="ADAL" clId="{FF428C53-BE91-4396-968F-FE0413FD19E9}" dt="2024-04-15T17:01:05.514" v="50" actId="47"/>
        <pc:sldMkLst>
          <pc:docMk/>
          <pc:sldMk cId="2240697854" sldId="561"/>
        </pc:sldMkLst>
      </pc:sldChg>
      <pc:sldChg chg="del">
        <pc:chgData name="Badri, Sreenivas" userId="0b43dccd-042e-4be0-871d-afa1d90d6a2e" providerId="ADAL" clId="{FF428C53-BE91-4396-968F-FE0413FD19E9}" dt="2024-04-15T17:01:07.527" v="51" actId="47"/>
        <pc:sldMkLst>
          <pc:docMk/>
          <pc:sldMk cId="3233486947" sldId="562"/>
        </pc:sldMkLst>
      </pc:sldChg>
      <pc:sldChg chg="modSp mod">
        <pc:chgData name="Badri, Sreenivas" userId="0b43dccd-042e-4be0-871d-afa1d90d6a2e" providerId="ADAL" clId="{FF428C53-BE91-4396-968F-FE0413FD19E9}" dt="2024-04-16T21:39:24.774" v="2918" actId="6549"/>
        <pc:sldMkLst>
          <pc:docMk/>
          <pc:sldMk cId="3996593860" sldId="563"/>
        </pc:sldMkLst>
        <pc:spChg chg="mod">
          <ac:chgData name="Badri, Sreenivas" userId="0b43dccd-042e-4be0-871d-afa1d90d6a2e" providerId="ADAL" clId="{FF428C53-BE91-4396-968F-FE0413FD19E9}" dt="2024-04-16T21:39:24.774" v="2918" actId="6549"/>
          <ac:spMkLst>
            <pc:docMk/>
            <pc:sldMk cId="3996593860" sldId="563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6T19:36:26.621" v="2322" actId="255"/>
          <ac:spMkLst>
            <pc:docMk/>
            <pc:sldMk cId="3996593860" sldId="563"/>
            <ac:spMk id="3" creationId="{9AF20F1E-D4E3-7A70-2873-597B398F2A67}"/>
          </ac:spMkLst>
        </pc:spChg>
      </pc:sldChg>
      <pc:sldChg chg="addSp delSp modSp add mod ord">
        <pc:chgData name="Badri, Sreenivas" userId="0b43dccd-042e-4be0-871d-afa1d90d6a2e" providerId="ADAL" clId="{FF428C53-BE91-4396-968F-FE0413FD19E9}" dt="2024-04-17T00:10:37.690" v="3339" actId="113"/>
        <pc:sldMkLst>
          <pc:docMk/>
          <pc:sldMk cId="3063839779" sldId="564"/>
        </pc:sldMkLst>
        <pc:spChg chg="mod">
          <ac:chgData name="Badri, Sreenivas" userId="0b43dccd-042e-4be0-871d-afa1d90d6a2e" providerId="ADAL" clId="{FF428C53-BE91-4396-968F-FE0413FD19E9}" dt="2024-04-16T16:23:39.815" v="2051" actId="20577"/>
          <ac:spMkLst>
            <pc:docMk/>
            <pc:sldMk cId="3063839779" sldId="564"/>
            <ac:spMk id="2" creationId="{CDCEDDF8-336A-E060-885C-DAEE77E7CA97}"/>
          </ac:spMkLst>
        </pc:spChg>
        <pc:spChg chg="mod">
          <ac:chgData name="Badri, Sreenivas" userId="0b43dccd-042e-4be0-871d-afa1d90d6a2e" providerId="ADAL" clId="{FF428C53-BE91-4396-968F-FE0413FD19E9}" dt="2024-04-17T00:09:51.909" v="3332" actId="1035"/>
          <ac:spMkLst>
            <pc:docMk/>
            <pc:sldMk cId="3063839779" sldId="564"/>
            <ac:spMk id="3" creationId="{C1AFBB02-B5C2-5558-1105-A5A2C57DC533}"/>
          </ac:spMkLst>
        </pc:spChg>
        <pc:spChg chg="mod">
          <ac:chgData name="Badri, Sreenivas" userId="0b43dccd-042e-4be0-871d-afa1d90d6a2e" providerId="ADAL" clId="{FF428C53-BE91-4396-968F-FE0413FD19E9}" dt="2024-04-17T00:00:01.207" v="3228" actId="1038"/>
          <ac:spMkLst>
            <pc:docMk/>
            <pc:sldMk cId="3063839779" sldId="564"/>
            <ac:spMk id="5" creationId="{895A7854-2DE2-6F41-B8B1-4E0298E5AACD}"/>
          </ac:spMkLst>
        </pc:spChg>
        <pc:spChg chg="mod">
          <ac:chgData name="Badri, Sreenivas" userId="0b43dccd-042e-4be0-871d-afa1d90d6a2e" providerId="ADAL" clId="{FF428C53-BE91-4396-968F-FE0413FD19E9}" dt="2024-04-17T00:09:51.909" v="3332" actId="1035"/>
          <ac:spMkLst>
            <pc:docMk/>
            <pc:sldMk cId="3063839779" sldId="564"/>
            <ac:spMk id="7" creationId="{5C6FE81A-B323-ABE1-D44A-FCC1310A2CC6}"/>
          </ac:spMkLst>
        </pc:spChg>
        <pc:spChg chg="mod">
          <ac:chgData name="Badri, Sreenivas" userId="0b43dccd-042e-4be0-871d-afa1d90d6a2e" providerId="ADAL" clId="{FF428C53-BE91-4396-968F-FE0413FD19E9}" dt="2024-04-17T00:07:40.111" v="3310" actId="1038"/>
          <ac:spMkLst>
            <pc:docMk/>
            <pc:sldMk cId="3063839779" sldId="564"/>
            <ac:spMk id="8" creationId="{030F59B7-943A-9C7B-BF37-E633C53FE4F6}"/>
          </ac:spMkLst>
        </pc:spChg>
        <pc:spChg chg="mod">
          <ac:chgData name="Badri, Sreenivas" userId="0b43dccd-042e-4be0-871d-afa1d90d6a2e" providerId="ADAL" clId="{FF428C53-BE91-4396-968F-FE0413FD19E9}" dt="2024-04-17T00:07:40.111" v="3310" actId="1038"/>
          <ac:spMkLst>
            <pc:docMk/>
            <pc:sldMk cId="3063839779" sldId="564"/>
            <ac:spMk id="9" creationId="{5B063D65-D151-CE08-720D-AD1E825BBCCD}"/>
          </ac:spMkLst>
        </pc:spChg>
        <pc:spChg chg="mod">
          <ac:chgData name="Badri, Sreenivas" userId="0b43dccd-042e-4be0-871d-afa1d90d6a2e" providerId="ADAL" clId="{FF428C53-BE91-4396-968F-FE0413FD19E9}" dt="2024-04-17T00:07:40.111" v="3310" actId="1038"/>
          <ac:spMkLst>
            <pc:docMk/>
            <pc:sldMk cId="3063839779" sldId="564"/>
            <ac:spMk id="10" creationId="{0FDB91BF-1F04-946F-8B55-A2C9D35A6310}"/>
          </ac:spMkLst>
        </pc:spChg>
        <pc:spChg chg="mod">
          <ac:chgData name="Badri, Sreenivas" userId="0b43dccd-042e-4be0-871d-afa1d90d6a2e" providerId="ADAL" clId="{FF428C53-BE91-4396-968F-FE0413FD19E9}" dt="2024-04-16T03:32:07.778" v="993" actId="14100"/>
          <ac:spMkLst>
            <pc:docMk/>
            <pc:sldMk cId="3063839779" sldId="564"/>
            <ac:spMk id="12" creationId="{38D8B880-8376-E6CB-DD1B-D8E09689A69E}"/>
          </ac:spMkLst>
        </pc:spChg>
        <pc:spChg chg="mod">
          <ac:chgData name="Badri, Sreenivas" userId="0b43dccd-042e-4be0-871d-afa1d90d6a2e" providerId="ADAL" clId="{FF428C53-BE91-4396-968F-FE0413FD19E9}" dt="2024-04-17T00:07:40.111" v="3310" actId="1038"/>
          <ac:spMkLst>
            <pc:docMk/>
            <pc:sldMk cId="3063839779" sldId="564"/>
            <ac:spMk id="15" creationId="{8BA6C8F2-9B7D-9D85-A1BB-229A00FB3E91}"/>
          </ac:spMkLst>
        </pc:spChg>
        <pc:spChg chg="del">
          <ac:chgData name="Badri, Sreenivas" userId="0b43dccd-042e-4be0-871d-afa1d90d6a2e" providerId="ADAL" clId="{FF428C53-BE91-4396-968F-FE0413FD19E9}" dt="2024-04-16T03:33:47.770" v="1005" actId="478"/>
          <ac:spMkLst>
            <pc:docMk/>
            <pc:sldMk cId="3063839779" sldId="564"/>
            <ac:spMk id="16" creationId="{5E039C8A-DCF7-6937-C416-7115666AA907}"/>
          </ac:spMkLst>
        </pc:spChg>
        <pc:spChg chg="del">
          <ac:chgData name="Badri, Sreenivas" userId="0b43dccd-042e-4be0-871d-afa1d90d6a2e" providerId="ADAL" clId="{FF428C53-BE91-4396-968F-FE0413FD19E9}" dt="2024-04-16T03:33:08.154" v="1000" actId="478"/>
          <ac:spMkLst>
            <pc:docMk/>
            <pc:sldMk cId="3063839779" sldId="564"/>
            <ac:spMk id="17" creationId="{21140AE5-BE04-1540-F521-A225173C30B9}"/>
          </ac:spMkLst>
        </pc:spChg>
        <pc:spChg chg="mod">
          <ac:chgData name="Badri, Sreenivas" userId="0b43dccd-042e-4be0-871d-afa1d90d6a2e" providerId="ADAL" clId="{FF428C53-BE91-4396-968F-FE0413FD19E9}" dt="2024-04-17T00:10:09.966" v="3335" actId="1076"/>
          <ac:spMkLst>
            <pc:docMk/>
            <pc:sldMk cId="3063839779" sldId="564"/>
            <ac:spMk id="18" creationId="{F35D628E-405E-F850-B16F-669C60ED1679}"/>
          </ac:spMkLst>
        </pc:spChg>
        <pc:spChg chg="mod">
          <ac:chgData name="Badri, Sreenivas" userId="0b43dccd-042e-4be0-871d-afa1d90d6a2e" providerId="ADAL" clId="{FF428C53-BE91-4396-968F-FE0413FD19E9}" dt="2024-04-17T00:09:41.118" v="3330" actId="14100"/>
          <ac:spMkLst>
            <pc:docMk/>
            <pc:sldMk cId="3063839779" sldId="564"/>
            <ac:spMk id="19" creationId="{D146AD89-0EF3-1A69-8ADE-6AAAA41A2776}"/>
          </ac:spMkLst>
        </pc:spChg>
        <pc:spChg chg="mod">
          <ac:chgData name="Badri, Sreenivas" userId="0b43dccd-042e-4be0-871d-afa1d90d6a2e" providerId="ADAL" clId="{FF428C53-BE91-4396-968F-FE0413FD19E9}" dt="2024-04-16T03:33:26.809" v="1003" actId="14100"/>
          <ac:spMkLst>
            <pc:docMk/>
            <pc:sldMk cId="3063839779" sldId="564"/>
            <ac:spMk id="20" creationId="{9B14F5FF-A67A-BFA7-A363-81775A33E389}"/>
          </ac:spMkLst>
        </pc:spChg>
        <pc:spChg chg="add del">
          <ac:chgData name="Badri, Sreenivas" userId="0b43dccd-042e-4be0-871d-afa1d90d6a2e" providerId="ADAL" clId="{FF428C53-BE91-4396-968F-FE0413FD19E9}" dt="2024-04-16T03:28:50.808" v="975" actId="478"/>
          <ac:spMkLst>
            <pc:docMk/>
            <pc:sldMk cId="3063839779" sldId="564"/>
            <ac:spMk id="21" creationId="{FBAB9A4A-0018-62D2-6C86-11D003AD47D6}"/>
          </ac:spMkLst>
        </pc:spChg>
        <pc:spChg chg="add del">
          <ac:chgData name="Badri, Sreenivas" userId="0b43dccd-042e-4be0-871d-afa1d90d6a2e" providerId="ADAL" clId="{FF428C53-BE91-4396-968F-FE0413FD19E9}" dt="2024-04-16T03:31:33.658" v="989" actId="478"/>
          <ac:spMkLst>
            <pc:docMk/>
            <pc:sldMk cId="3063839779" sldId="564"/>
            <ac:spMk id="28" creationId="{FABAD40C-C729-2BF9-EBCE-D0CD405F5191}"/>
          </ac:spMkLst>
        </pc:spChg>
        <pc:spChg chg="mod">
          <ac:chgData name="Badri, Sreenivas" userId="0b43dccd-042e-4be0-871d-afa1d90d6a2e" providerId="ADAL" clId="{FF428C53-BE91-4396-968F-FE0413FD19E9}" dt="2024-04-17T00:10:37.690" v="3339" actId="113"/>
          <ac:spMkLst>
            <pc:docMk/>
            <pc:sldMk cId="3063839779" sldId="564"/>
            <ac:spMk id="61" creationId="{8A8A3154-3412-D3C8-1F75-869E168825AD}"/>
          </ac:spMkLst>
        </pc:spChg>
        <pc:spChg chg="mod">
          <ac:chgData name="Badri, Sreenivas" userId="0b43dccd-042e-4be0-871d-afa1d90d6a2e" providerId="ADAL" clId="{FF428C53-BE91-4396-968F-FE0413FD19E9}" dt="2024-04-17T00:10:33.499" v="3337" actId="113"/>
          <ac:spMkLst>
            <pc:docMk/>
            <pc:sldMk cId="3063839779" sldId="564"/>
            <ac:spMk id="62" creationId="{618777E7-05B6-6F6E-AED5-E771EFCE0BA3}"/>
          </ac:spMkLst>
        </pc:spChg>
        <pc:cxnChg chg="add del">
          <ac:chgData name="Badri, Sreenivas" userId="0b43dccd-042e-4be0-871d-afa1d90d6a2e" providerId="ADAL" clId="{FF428C53-BE91-4396-968F-FE0413FD19E9}" dt="2024-04-16T03:29:07.031" v="976" actId="478"/>
          <ac:cxnSpMkLst>
            <pc:docMk/>
            <pc:sldMk cId="3063839779" sldId="564"/>
            <ac:cxnSpMk id="22" creationId="{91E08FB4-BD8F-BEA1-6FA1-504F8CF2F66B}"/>
          </ac:cxnSpMkLst>
        </pc:cxnChg>
        <pc:cxnChg chg="add del mod">
          <ac:chgData name="Badri, Sreenivas" userId="0b43dccd-042e-4be0-871d-afa1d90d6a2e" providerId="ADAL" clId="{FF428C53-BE91-4396-968F-FE0413FD19E9}" dt="2024-04-16T03:30:50.330" v="982"/>
          <ac:cxnSpMkLst>
            <pc:docMk/>
            <pc:sldMk cId="3063839779" sldId="564"/>
            <ac:cxnSpMk id="23" creationId="{69169B63-091E-BAEE-0C88-323484727603}"/>
          </ac:cxnSpMkLst>
        </pc:cxnChg>
        <pc:cxnChg chg="add del">
          <ac:chgData name="Badri, Sreenivas" userId="0b43dccd-042e-4be0-871d-afa1d90d6a2e" providerId="ADAL" clId="{FF428C53-BE91-4396-968F-FE0413FD19E9}" dt="2024-04-16T03:30:49.851" v="981" actId="11529"/>
          <ac:cxnSpMkLst>
            <pc:docMk/>
            <pc:sldMk cId="3063839779" sldId="564"/>
            <ac:cxnSpMk id="25" creationId="{3EE902B2-3429-D2BC-36CC-5B0A47CD1B66}"/>
          </ac:cxnSpMkLst>
        </pc:cxnChg>
        <pc:cxnChg chg="add mod">
          <ac:chgData name="Badri, Sreenivas" userId="0b43dccd-042e-4be0-871d-afa1d90d6a2e" providerId="ADAL" clId="{FF428C53-BE91-4396-968F-FE0413FD19E9}" dt="2024-04-16T03:32:23.618" v="995" actId="14100"/>
          <ac:cxnSpMkLst>
            <pc:docMk/>
            <pc:sldMk cId="3063839779" sldId="564"/>
            <ac:cxnSpMk id="26" creationId="{4C152173-3BE1-9F4A-2E3B-F8DBC5E4D114}"/>
          </ac:cxnSpMkLst>
        </pc:cxnChg>
        <pc:cxnChg chg="add mod">
          <ac:chgData name="Badri, Sreenivas" userId="0b43dccd-042e-4be0-871d-afa1d90d6a2e" providerId="ADAL" clId="{FF428C53-BE91-4396-968F-FE0413FD19E9}" dt="2024-04-16T03:32:11.354" v="994" actId="1038"/>
          <ac:cxnSpMkLst>
            <pc:docMk/>
            <pc:sldMk cId="3063839779" sldId="564"/>
            <ac:cxnSpMk id="27" creationId="{053D35B1-E548-3669-2FDB-897320F1257C}"/>
          </ac:cxnSpMkLst>
        </pc:cxnChg>
        <pc:cxnChg chg="add del mod">
          <ac:chgData name="Badri, Sreenivas" userId="0b43dccd-042e-4be0-871d-afa1d90d6a2e" providerId="ADAL" clId="{FF428C53-BE91-4396-968F-FE0413FD19E9}" dt="2024-04-17T00:05:25.300" v="3293" actId="478"/>
          <ac:cxnSpMkLst>
            <pc:docMk/>
            <pc:sldMk cId="3063839779" sldId="564"/>
            <ac:cxnSpMk id="28" creationId="{756C7977-196C-8D0A-34A1-12E383ED4843}"/>
          </ac:cxnSpMkLst>
        </pc:cxnChg>
        <pc:cxnChg chg="mod">
          <ac:chgData name="Badri, Sreenivas" userId="0b43dccd-042e-4be0-871d-afa1d90d6a2e" providerId="ADAL" clId="{FF428C53-BE91-4396-968F-FE0413FD19E9}" dt="2024-04-17T00:07:40.111" v="3310" actId="1038"/>
          <ac:cxnSpMkLst>
            <pc:docMk/>
            <pc:sldMk cId="3063839779" sldId="564"/>
            <ac:cxnSpMk id="30" creationId="{A75A7DDC-905F-4CC2-3048-9230333D92AC}"/>
          </ac:cxnSpMkLst>
        </pc:cxnChg>
        <pc:cxnChg chg="add mod">
          <ac:chgData name="Badri, Sreenivas" userId="0b43dccd-042e-4be0-871d-afa1d90d6a2e" providerId="ADAL" clId="{FF428C53-BE91-4396-968F-FE0413FD19E9}" dt="2024-04-16T03:33:31.034" v="1004" actId="14100"/>
          <ac:cxnSpMkLst>
            <pc:docMk/>
            <pc:sldMk cId="3063839779" sldId="564"/>
            <ac:cxnSpMk id="31" creationId="{733A681D-DA47-F05F-2AE3-4E7F83AB6661}"/>
          </ac:cxnSpMkLst>
        </pc:cxnChg>
        <pc:cxnChg chg="mod">
          <ac:chgData name="Badri, Sreenivas" userId="0b43dccd-042e-4be0-871d-afa1d90d6a2e" providerId="ADAL" clId="{FF428C53-BE91-4396-968F-FE0413FD19E9}" dt="2024-04-17T00:07:51.820" v="3311" actId="14100"/>
          <ac:cxnSpMkLst>
            <pc:docMk/>
            <pc:sldMk cId="3063839779" sldId="564"/>
            <ac:cxnSpMk id="36" creationId="{FCA106E0-13AE-8E31-393D-21A641EEC683}"/>
          </ac:cxnSpMkLst>
        </pc:cxnChg>
        <pc:cxnChg chg="del">
          <ac:chgData name="Badri, Sreenivas" userId="0b43dccd-042e-4be0-871d-afa1d90d6a2e" providerId="ADAL" clId="{FF428C53-BE91-4396-968F-FE0413FD19E9}" dt="2024-04-16T03:32:43.081" v="996" actId="478"/>
          <ac:cxnSpMkLst>
            <pc:docMk/>
            <pc:sldMk cId="3063839779" sldId="564"/>
            <ac:cxnSpMk id="37" creationId="{8035ABF6-D123-6392-95F4-7CF2391877D6}"/>
          </ac:cxnSpMkLst>
        </pc:cxnChg>
        <pc:cxnChg chg="add del mod">
          <ac:chgData name="Badri, Sreenivas" userId="0b43dccd-042e-4be0-871d-afa1d90d6a2e" providerId="ADAL" clId="{FF428C53-BE91-4396-968F-FE0413FD19E9}" dt="2024-04-17T00:05:37.848" v="3296" actId="478"/>
          <ac:cxnSpMkLst>
            <pc:docMk/>
            <pc:sldMk cId="3063839779" sldId="564"/>
            <ac:cxnSpMk id="37" creationId="{AF549EFB-87BB-2FDE-2498-997B0212F16C}"/>
          </ac:cxnSpMkLst>
        </pc:cxnChg>
        <pc:cxnChg chg="mod">
          <ac:chgData name="Badri, Sreenivas" userId="0b43dccd-042e-4be0-871d-afa1d90d6a2e" providerId="ADAL" clId="{FF428C53-BE91-4396-968F-FE0413FD19E9}" dt="2024-04-17T00:07:40.111" v="3310" actId="1038"/>
          <ac:cxnSpMkLst>
            <pc:docMk/>
            <pc:sldMk cId="3063839779" sldId="564"/>
            <ac:cxnSpMk id="38" creationId="{6B31562B-B3D1-EF25-BA72-4A10408C43DE}"/>
          </ac:cxnSpMkLst>
        </pc:cxnChg>
        <pc:cxnChg chg="add del mod">
          <ac:chgData name="Badri, Sreenivas" userId="0b43dccd-042e-4be0-871d-afa1d90d6a2e" providerId="ADAL" clId="{FF428C53-BE91-4396-968F-FE0413FD19E9}" dt="2024-04-17T00:06:02.644" v="3302" actId="478"/>
          <ac:cxnSpMkLst>
            <pc:docMk/>
            <pc:sldMk cId="3063839779" sldId="564"/>
            <ac:cxnSpMk id="41" creationId="{9A40C192-260C-0E50-D550-7D35F95D63FE}"/>
          </ac:cxnSpMkLst>
        </pc:cxnChg>
        <pc:cxnChg chg="mod">
          <ac:chgData name="Badri, Sreenivas" userId="0b43dccd-042e-4be0-871d-afa1d90d6a2e" providerId="ADAL" clId="{FF428C53-BE91-4396-968F-FE0413FD19E9}" dt="2024-04-17T00:07:40.111" v="3310" actId="1038"/>
          <ac:cxnSpMkLst>
            <pc:docMk/>
            <pc:sldMk cId="3063839779" sldId="564"/>
            <ac:cxnSpMk id="46" creationId="{FBA9480C-E087-C91D-0FF7-FF98A5B5FE2C}"/>
          </ac:cxnSpMkLst>
        </pc:cxnChg>
        <pc:cxnChg chg="add del mod">
          <ac:chgData name="Badri, Sreenivas" userId="0b43dccd-042e-4be0-871d-afa1d90d6a2e" providerId="ADAL" clId="{FF428C53-BE91-4396-968F-FE0413FD19E9}" dt="2024-04-17T00:06:17.659" v="3304" actId="478"/>
          <ac:cxnSpMkLst>
            <pc:docMk/>
            <pc:sldMk cId="3063839779" sldId="564"/>
            <ac:cxnSpMk id="47" creationId="{845EC7CA-9171-325C-58B0-4FB0EF24F565}"/>
          </ac:cxnSpMkLst>
        </pc:cxnChg>
        <pc:cxnChg chg="del mod">
          <ac:chgData name="Badri, Sreenivas" userId="0b43dccd-042e-4be0-871d-afa1d90d6a2e" providerId="ADAL" clId="{FF428C53-BE91-4396-968F-FE0413FD19E9}" dt="2024-04-16T03:31:41.260" v="990" actId="478"/>
          <ac:cxnSpMkLst>
            <pc:docMk/>
            <pc:sldMk cId="3063839779" sldId="564"/>
            <ac:cxnSpMk id="48" creationId="{21C1995F-63D5-4CC4-BF15-884A16DF5F8B}"/>
          </ac:cxnSpMkLst>
        </pc:cxnChg>
        <pc:cxnChg chg="add del mod">
          <ac:chgData name="Badri, Sreenivas" userId="0b43dccd-042e-4be0-871d-afa1d90d6a2e" providerId="ADAL" clId="{FF428C53-BE91-4396-968F-FE0413FD19E9}" dt="2024-04-17T00:07:23.310" v="3306" actId="478"/>
          <ac:cxnSpMkLst>
            <pc:docMk/>
            <pc:sldMk cId="3063839779" sldId="564"/>
            <ac:cxnSpMk id="49" creationId="{6261ADDC-D26F-D366-D184-99294A3A3020}"/>
          </ac:cxnSpMkLst>
        </pc:cxnChg>
        <pc:cxnChg chg="add mod">
          <ac:chgData name="Badri, Sreenivas" userId="0b43dccd-042e-4be0-871d-afa1d90d6a2e" providerId="ADAL" clId="{FF428C53-BE91-4396-968F-FE0413FD19E9}" dt="2024-04-17T00:10:16.298" v="3336" actId="14100"/>
          <ac:cxnSpMkLst>
            <pc:docMk/>
            <pc:sldMk cId="3063839779" sldId="564"/>
            <ac:cxnSpMk id="52" creationId="{09BCBC31-7AFC-9A01-32EB-91256607C492}"/>
          </ac:cxnSpMkLst>
        </pc:cxnChg>
        <pc:cxnChg chg="del mod">
          <ac:chgData name="Badri, Sreenivas" userId="0b43dccd-042e-4be0-871d-afa1d90d6a2e" providerId="ADAL" clId="{FF428C53-BE91-4396-968F-FE0413FD19E9}" dt="2024-04-17T00:04:51.737" v="3286" actId="478"/>
          <ac:cxnSpMkLst>
            <pc:docMk/>
            <pc:sldMk cId="3063839779" sldId="564"/>
            <ac:cxnSpMk id="64" creationId="{F71EBB20-78E8-D7F3-C061-C0B2D1B921EF}"/>
          </ac:cxnSpMkLst>
        </pc:cxnChg>
      </pc:sldChg>
      <pc:sldChg chg="del">
        <pc:chgData name="Badri, Sreenivas" userId="0b43dccd-042e-4be0-871d-afa1d90d6a2e" providerId="ADAL" clId="{FF428C53-BE91-4396-968F-FE0413FD19E9}" dt="2024-04-15T17:01:04.536" v="49" actId="47"/>
        <pc:sldMkLst>
          <pc:docMk/>
          <pc:sldMk cId="587027270" sldId="565"/>
        </pc:sldMkLst>
      </pc:sldChg>
      <pc:sldChg chg="del">
        <pc:chgData name="Badri, Sreenivas" userId="0b43dccd-042e-4be0-871d-afa1d90d6a2e" providerId="ADAL" clId="{FF428C53-BE91-4396-968F-FE0413FD19E9}" dt="2024-04-15T17:01:07.918" v="52" actId="47"/>
        <pc:sldMkLst>
          <pc:docMk/>
          <pc:sldMk cId="2506492982" sldId="566"/>
        </pc:sldMkLst>
      </pc:sldChg>
      <pc:sldChg chg="modSp mod">
        <pc:chgData name="Badri, Sreenivas" userId="0b43dccd-042e-4be0-871d-afa1d90d6a2e" providerId="ADAL" clId="{FF428C53-BE91-4396-968F-FE0413FD19E9}" dt="2024-04-18T01:55:21.427" v="11474" actId="113"/>
        <pc:sldMkLst>
          <pc:docMk/>
          <pc:sldMk cId="4120316833" sldId="567"/>
        </pc:sldMkLst>
        <pc:spChg chg="mod">
          <ac:chgData name="Badri, Sreenivas" userId="0b43dccd-042e-4be0-871d-afa1d90d6a2e" providerId="ADAL" clId="{FF428C53-BE91-4396-968F-FE0413FD19E9}" dt="2024-04-17T16:46:38.197" v="9275" actId="20577"/>
          <ac:spMkLst>
            <pc:docMk/>
            <pc:sldMk cId="4120316833" sldId="567"/>
            <ac:spMk id="2" creationId="{CC047D35-388B-773E-4BED-BFB0B5168BE0}"/>
          </ac:spMkLst>
        </pc:spChg>
        <pc:spChg chg="mod">
          <ac:chgData name="Badri, Sreenivas" userId="0b43dccd-042e-4be0-871d-afa1d90d6a2e" providerId="ADAL" clId="{FF428C53-BE91-4396-968F-FE0413FD19E9}" dt="2024-04-18T01:55:21.427" v="11474" actId="113"/>
          <ac:spMkLst>
            <pc:docMk/>
            <pc:sldMk cId="4120316833" sldId="567"/>
            <ac:spMk id="8" creationId="{F97F78F1-831D-5D2B-D86F-5DA2B2C9A12A}"/>
          </ac:spMkLst>
        </pc:spChg>
      </pc:sldChg>
      <pc:sldChg chg="modSp add mod">
        <pc:chgData name="Badri, Sreenivas" userId="0b43dccd-042e-4be0-871d-afa1d90d6a2e" providerId="ADAL" clId="{FF428C53-BE91-4396-968F-FE0413FD19E9}" dt="2024-04-17T21:55:13.896" v="9402" actId="6549"/>
        <pc:sldMkLst>
          <pc:docMk/>
          <pc:sldMk cId="3916104570" sldId="568"/>
        </pc:sldMkLst>
        <pc:spChg chg="mod">
          <ac:chgData name="Badri, Sreenivas" userId="0b43dccd-042e-4be0-871d-afa1d90d6a2e" providerId="ADAL" clId="{FF428C53-BE91-4396-968F-FE0413FD19E9}" dt="2024-04-16T01:20:20.282" v="730" actId="20577"/>
          <ac:spMkLst>
            <pc:docMk/>
            <pc:sldMk cId="3916104570" sldId="568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21:55:13.896" v="9402" actId="6549"/>
          <ac:spMkLst>
            <pc:docMk/>
            <pc:sldMk cId="3916104570" sldId="568"/>
            <ac:spMk id="3" creationId="{9AF20F1E-D4E3-7A70-2873-597B398F2A67}"/>
          </ac:spMkLst>
        </pc:spChg>
      </pc:sldChg>
      <pc:sldChg chg="modSp add del mod ord">
        <pc:chgData name="Badri, Sreenivas" userId="0b43dccd-042e-4be0-871d-afa1d90d6a2e" providerId="ADAL" clId="{FF428C53-BE91-4396-968F-FE0413FD19E9}" dt="2024-04-16T03:34:27.208" v="1011" actId="47"/>
        <pc:sldMkLst>
          <pc:docMk/>
          <pc:sldMk cId="2790742925" sldId="569"/>
        </pc:sldMkLst>
        <pc:spChg chg="mod">
          <ac:chgData name="Badri, Sreenivas" userId="0b43dccd-042e-4be0-871d-afa1d90d6a2e" providerId="ADAL" clId="{FF428C53-BE91-4396-968F-FE0413FD19E9}" dt="2024-04-16T01:23:46.004" v="804" actId="20577"/>
          <ac:spMkLst>
            <pc:docMk/>
            <pc:sldMk cId="2790742925" sldId="569"/>
            <ac:spMk id="2" creationId="{5B7D6869-86A1-B83B-8299-C2EB10231D1A}"/>
          </ac:spMkLst>
        </pc:spChg>
      </pc:sldChg>
      <pc:sldChg chg="add del">
        <pc:chgData name="Badri, Sreenivas" userId="0b43dccd-042e-4be0-871d-afa1d90d6a2e" providerId="ADAL" clId="{FF428C53-BE91-4396-968F-FE0413FD19E9}" dt="2024-04-16T01:23:53.403" v="806"/>
        <pc:sldMkLst>
          <pc:docMk/>
          <pc:sldMk cId="37711963" sldId="570"/>
        </pc:sldMkLst>
      </pc:sldChg>
      <pc:sldChg chg="modSp add del mod">
        <pc:chgData name="Badri, Sreenivas" userId="0b43dccd-042e-4be0-871d-afa1d90d6a2e" providerId="ADAL" clId="{FF428C53-BE91-4396-968F-FE0413FD19E9}" dt="2024-04-16T03:18:25.207" v="908" actId="47"/>
        <pc:sldMkLst>
          <pc:docMk/>
          <pc:sldMk cId="2380665562" sldId="570"/>
        </pc:sldMkLst>
        <pc:spChg chg="mod">
          <ac:chgData name="Badri, Sreenivas" userId="0b43dccd-042e-4be0-871d-afa1d90d6a2e" providerId="ADAL" clId="{FF428C53-BE91-4396-968F-FE0413FD19E9}" dt="2024-04-16T01:24:11.466" v="829" actId="20577"/>
          <ac:spMkLst>
            <pc:docMk/>
            <pc:sldMk cId="2380665562" sldId="570"/>
            <ac:spMk id="2" creationId="{5B7D6869-86A1-B83B-8299-C2EB10231D1A}"/>
          </ac:spMkLst>
        </pc:spChg>
      </pc:sldChg>
      <pc:sldChg chg="delSp modSp add mod">
        <pc:chgData name="Badri, Sreenivas" userId="0b43dccd-042e-4be0-871d-afa1d90d6a2e" providerId="ADAL" clId="{FF428C53-BE91-4396-968F-FE0413FD19E9}" dt="2024-04-16T03:52:39.864" v="1539" actId="478"/>
        <pc:sldMkLst>
          <pc:docMk/>
          <pc:sldMk cId="3105253114" sldId="570"/>
        </pc:sldMkLst>
        <pc:spChg chg="mod">
          <ac:chgData name="Badri, Sreenivas" userId="0b43dccd-042e-4be0-871d-afa1d90d6a2e" providerId="ADAL" clId="{FF428C53-BE91-4396-968F-FE0413FD19E9}" dt="2024-04-16T03:28:45.512" v="974" actId="1076"/>
          <ac:spMkLst>
            <pc:docMk/>
            <pc:sldMk cId="3105253114" sldId="570"/>
            <ac:spMk id="2" creationId="{37635BFA-C985-06B0-3250-A5C9D6688744}"/>
          </ac:spMkLst>
        </pc:spChg>
        <pc:spChg chg="mod">
          <ac:chgData name="Badri, Sreenivas" userId="0b43dccd-042e-4be0-871d-afa1d90d6a2e" providerId="ADAL" clId="{FF428C53-BE91-4396-968F-FE0413FD19E9}" dt="2024-04-16T03:51:50.055" v="1536" actId="20577"/>
          <ac:spMkLst>
            <pc:docMk/>
            <pc:sldMk cId="3105253114" sldId="570"/>
            <ac:spMk id="5" creationId="{887978D0-4B67-CCD1-8084-898DC57B7D44}"/>
          </ac:spMkLst>
        </pc:spChg>
        <pc:spChg chg="del">
          <ac:chgData name="Badri, Sreenivas" userId="0b43dccd-042e-4be0-871d-afa1d90d6a2e" providerId="ADAL" clId="{FF428C53-BE91-4396-968F-FE0413FD19E9}" dt="2024-04-16T03:52:39.864" v="1539" actId="478"/>
          <ac:spMkLst>
            <pc:docMk/>
            <pc:sldMk cId="3105253114" sldId="570"/>
            <ac:spMk id="7" creationId="{2F6182C4-A3A1-8277-8288-CE00E25F519D}"/>
          </ac:spMkLst>
        </pc:spChg>
        <pc:spChg chg="del">
          <ac:chgData name="Badri, Sreenivas" userId="0b43dccd-042e-4be0-871d-afa1d90d6a2e" providerId="ADAL" clId="{FF428C53-BE91-4396-968F-FE0413FD19E9}" dt="2024-04-16T03:52:37.495" v="1538" actId="478"/>
          <ac:spMkLst>
            <pc:docMk/>
            <pc:sldMk cId="3105253114" sldId="570"/>
            <ac:spMk id="8" creationId="{4F571855-61B6-B272-00B3-1163611370DF}"/>
          </ac:spMkLst>
        </pc:spChg>
        <pc:spChg chg="mod">
          <ac:chgData name="Badri, Sreenivas" userId="0b43dccd-042e-4be0-871d-afa1d90d6a2e" providerId="ADAL" clId="{FF428C53-BE91-4396-968F-FE0413FD19E9}" dt="2024-04-16T03:51:56.801" v="1537" actId="14100"/>
          <ac:spMkLst>
            <pc:docMk/>
            <pc:sldMk cId="3105253114" sldId="570"/>
            <ac:spMk id="57" creationId="{8A97E258-05E3-1A2F-EC77-FFD9112CD656}"/>
          </ac:spMkLst>
        </pc:spChg>
      </pc:sldChg>
      <pc:sldChg chg="modSp add del mod">
        <pc:chgData name="Badri, Sreenivas" userId="0b43dccd-042e-4be0-871d-afa1d90d6a2e" providerId="ADAL" clId="{FF428C53-BE91-4396-968F-FE0413FD19E9}" dt="2024-04-16T04:04:01.512" v="1658" actId="47"/>
        <pc:sldMkLst>
          <pc:docMk/>
          <pc:sldMk cId="1012685061" sldId="571"/>
        </pc:sldMkLst>
        <pc:spChg chg="mod">
          <ac:chgData name="Badri, Sreenivas" userId="0b43dccd-042e-4be0-871d-afa1d90d6a2e" providerId="ADAL" clId="{FF428C53-BE91-4396-968F-FE0413FD19E9}" dt="2024-04-16T03:55:55.433" v="1587" actId="20577"/>
          <ac:spMkLst>
            <pc:docMk/>
            <pc:sldMk cId="1012685061" sldId="571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6T03:55:49.544" v="1579" actId="1076"/>
          <ac:spMkLst>
            <pc:docMk/>
            <pc:sldMk cId="1012685061" sldId="571"/>
            <ac:spMk id="3" creationId="{9AF20F1E-D4E3-7A70-2873-597B398F2A67}"/>
          </ac:spMkLst>
        </pc:spChg>
      </pc:sldChg>
      <pc:sldChg chg="add del">
        <pc:chgData name="Badri, Sreenivas" userId="0b43dccd-042e-4be0-871d-afa1d90d6a2e" providerId="ADAL" clId="{FF428C53-BE91-4396-968F-FE0413FD19E9}" dt="2024-04-16T03:59:03.012" v="1599" actId="47"/>
        <pc:sldMkLst>
          <pc:docMk/>
          <pc:sldMk cId="885888388" sldId="572"/>
        </pc:sldMkLst>
      </pc:sldChg>
      <pc:sldChg chg="add del">
        <pc:chgData name="Badri, Sreenivas" userId="0b43dccd-042e-4be0-871d-afa1d90d6a2e" providerId="ADAL" clId="{FF428C53-BE91-4396-968F-FE0413FD19E9}" dt="2024-04-16T03:58:19.570" v="1592" actId="47"/>
        <pc:sldMkLst>
          <pc:docMk/>
          <pc:sldMk cId="3235577234" sldId="572"/>
        </pc:sldMkLst>
      </pc:sldChg>
      <pc:sldChg chg="add del">
        <pc:chgData name="Badri, Sreenivas" userId="0b43dccd-042e-4be0-871d-afa1d90d6a2e" providerId="ADAL" clId="{FF428C53-BE91-4396-968F-FE0413FD19E9}" dt="2024-04-16T03:58:55.002" v="1596"/>
        <pc:sldMkLst>
          <pc:docMk/>
          <pc:sldMk cId="3353028576" sldId="572"/>
        </pc:sldMkLst>
      </pc:sldChg>
      <pc:sldChg chg="addSp delSp modSp add mod ord">
        <pc:chgData name="Badri, Sreenivas" userId="0b43dccd-042e-4be0-871d-afa1d90d6a2e" providerId="ADAL" clId="{FF428C53-BE91-4396-968F-FE0413FD19E9}" dt="2024-04-17T19:04:38.127" v="9276" actId="6549"/>
        <pc:sldMkLst>
          <pc:docMk/>
          <pc:sldMk cId="3927776103" sldId="572"/>
        </pc:sldMkLst>
        <pc:spChg chg="mod">
          <ac:chgData name="Badri, Sreenivas" userId="0b43dccd-042e-4be0-871d-afa1d90d6a2e" providerId="ADAL" clId="{FF428C53-BE91-4396-968F-FE0413FD19E9}" dt="2024-04-17T04:54:37.478" v="4316" actId="20577"/>
          <ac:spMkLst>
            <pc:docMk/>
            <pc:sldMk cId="3927776103" sldId="572"/>
            <ac:spMk id="2" creationId="{5B7D6869-86A1-B83B-8299-C2EB10231D1A}"/>
          </ac:spMkLst>
        </pc:spChg>
        <pc:spChg chg="del">
          <ac:chgData name="Badri, Sreenivas" userId="0b43dccd-042e-4be0-871d-afa1d90d6a2e" providerId="ADAL" clId="{FF428C53-BE91-4396-968F-FE0413FD19E9}" dt="2024-04-16T03:59:47.861" v="1601" actId="478"/>
          <ac:spMkLst>
            <pc:docMk/>
            <pc:sldMk cId="3927776103" sldId="572"/>
            <ac:spMk id="3" creationId="{9AF20F1E-D4E3-7A70-2873-597B398F2A67}"/>
          </ac:spMkLst>
        </pc:spChg>
        <pc:spChg chg="add del mod">
          <ac:chgData name="Badri, Sreenivas" userId="0b43dccd-042e-4be0-871d-afa1d90d6a2e" providerId="ADAL" clId="{FF428C53-BE91-4396-968F-FE0413FD19E9}" dt="2024-04-16T04:00:01.322" v="1602"/>
          <ac:spMkLst>
            <pc:docMk/>
            <pc:sldMk cId="3927776103" sldId="572"/>
            <ac:spMk id="6" creationId="{19E3DA9B-5CBB-8195-F089-025EE139615D}"/>
          </ac:spMkLst>
        </pc:spChg>
        <pc:spChg chg="add del mod">
          <ac:chgData name="Badri, Sreenivas" userId="0b43dccd-042e-4be0-871d-afa1d90d6a2e" providerId="ADAL" clId="{FF428C53-BE91-4396-968F-FE0413FD19E9}" dt="2024-04-16T04:01:12.916" v="1610" actId="478"/>
          <ac:spMkLst>
            <pc:docMk/>
            <pc:sldMk cId="3927776103" sldId="572"/>
            <ac:spMk id="7" creationId="{080C11C1-BEC6-78FF-31CB-C7B4B00230EA}"/>
          </ac:spMkLst>
        </pc:spChg>
        <pc:spChg chg="add del mod">
          <ac:chgData name="Badri, Sreenivas" userId="0b43dccd-042e-4be0-871d-afa1d90d6a2e" providerId="ADAL" clId="{FF428C53-BE91-4396-968F-FE0413FD19E9}" dt="2024-04-16T04:01:16.322" v="1611" actId="478"/>
          <ac:spMkLst>
            <pc:docMk/>
            <pc:sldMk cId="3927776103" sldId="572"/>
            <ac:spMk id="9" creationId="{C7B52A39-00FB-C470-A075-482FDDA552E3}"/>
          </ac:spMkLst>
        </pc:spChg>
        <pc:spChg chg="add mod">
          <ac:chgData name="Badri, Sreenivas" userId="0b43dccd-042e-4be0-871d-afa1d90d6a2e" providerId="ADAL" clId="{FF428C53-BE91-4396-968F-FE0413FD19E9}" dt="2024-04-17T19:04:38.127" v="9276" actId="6549"/>
          <ac:spMkLst>
            <pc:docMk/>
            <pc:sldMk cId="3927776103" sldId="572"/>
            <ac:spMk id="10" creationId="{10A3A5AE-9548-8127-0B78-14C717A9EF3B}"/>
          </ac:spMkLst>
        </pc:spChg>
      </pc:sldChg>
      <pc:sldChg chg="addSp delSp modSp add mod">
        <pc:chgData name="Badri, Sreenivas" userId="0b43dccd-042e-4be0-871d-afa1d90d6a2e" providerId="ADAL" clId="{FF428C53-BE91-4396-968F-FE0413FD19E9}" dt="2024-04-17T04:53:26.748" v="4307"/>
        <pc:sldMkLst>
          <pc:docMk/>
          <pc:sldMk cId="1363640351" sldId="573"/>
        </pc:sldMkLst>
        <pc:spChg chg="mod">
          <ac:chgData name="Badri, Sreenivas" userId="0b43dccd-042e-4be0-871d-afa1d90d6a2e" providerId="ADAL" clId="{FF428C53-BE91-4396-968F-FE0413FD19E9}" dt="2024-04-16T21:55:06.818" v="3182" actId="20577"/>
          <ac:spMkLst>
            <pc:docMk/>
            <pc:sldMk cId="1363640351" sldId="573"/>
            <ac:spMk id="2" creationId="{CDCEDDF8-336A-E060-885C-DAEE77E7CA97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3" creationId="{C1AFBB02-B5C2-5558-1105-A5A2C57DC533}"/>
          </ac:spMkLst>
        </pc:spChg>
        <pc:spChg chg="del">
          <ac:chgData name="Badri, Sreenivas" userId="0b43dccd-042e-4be0-871d-afa1d90d6a2e" providerId="ADAL" clId="{FF428C53-BE91-4396-968F-FE0413FD19E9}" dt="2024-04-16T05:29:12.977" v="1662" actId="478"/>
          <ac:spMkLst>
            <pc:docMk/>
            <pc:sldMk cId="1363640351" sldId="573"/>
            <ac:spMk id="5" creationId="{895A7854-2DE2-6F41-B8B1-4E0298E5AACD}"/>
          </ac:spMkLst>
        </pc:spChg>
        <pc:spChg chg="del">
          <ac:chgData name="Badri, Sreenivas" userId="0b43dccd-042e-4be0-871d-afa1d90d6a2e" providerId="ADAL" clId="{FF428C53-BE91-4396-968F-FE0413FD19E9}" dt="2024-04-16T05:29:12.977" v="1662" actId="478"/>
          <ac:spMkLst>
            <pc:docMk/>
            <pc:sldMk cId="1363640351" sldId="573"/>
            <ac:spMk id="6" creationId="{C97FC6A1-095E-2E92-E002-6DD99D07ABAF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7" creationId="{5C6FE81A-B323-ABE1-D44A-FCC1310A2CC6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8" creationId="{030F59B7-943A-9C7B-BF37-E633C53FE4F6}"/>
          </ac:spMkLst>
        </pc:spChg>
        <pc:spChg chg="del">
          <ac:chgData name="Badri, Sreenivas" userId="0b43dccd-042e-4be0-871d-afa1d90d6a2e" providerId="ADAL" clId="{FF428C53-BE91-4396-968F-FE0413FD19E9}" dt="2024-04-16T05:29:12.977" v="1662" actId="478"/>
          <ac:spMkLst>
            <pc:docMk/>
            <pc:sldMk cId="1363640351" sldId="573"/>
            <ac:spMk id="9" creationId="{5B063D65-D151-CE08-720D-AD1E825BBCCD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10" creationId="{0FDB91BF-1F04-946F-8B55-A2C9D35A6310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11" creationId="{F244F7A1-882F-DD43-5035-45E76810C29E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12" creationId="{38D8B880-8376-E6CB-DD1B-D8E09689A69E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13" creationId="{44D5F2AE-9244-F24F-4A7D-B07BC608F7DD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14" creationId="{2F3DDECB-F04B-C23C-AEFD-E00FD9C41698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15" creationId="{8BA6C8F2-9B7D-9D85-A1BB-229A00FB3E91}"/>
          </ac:spMkLst>
        </pc:spChg>
        <pc:spChg chg="del">
          <ac:chgData name="Badri, Sreenivas" userId="0b43dccd-042e-4be0-871d-afa1d90d6a2e" providerId="ADAL" clId="{FF428C53-BE91-4396-968F-FE0413FD19E9}" dt="2024-04-16T05:29:12.977" v="1662" actId="478"/>
          <ac:spMkLst>
            <pc:docMk/>
            <pc:sldMk cId="1363640351" sldId="573"/>
            <ac:spMk id="18" creationId="{F35D628E-405E-F850-B16F-669C60ED1679}"/>
          </ac:spMkLst>
        </pc:spChg>
        <pc:spChg chg="del">
          <ac:chgData name="Badri, Sreenivas" userId="0b43dccd-042e-4be0-871d-afa1d90d6a2e" providerId="ADAL" clId="{FF428C53-BE91-4396-968F-FE0413FD19E9}" dt="2024-04-16T05:29:12.977" v="1662" actId="478"/>
          <ac:spMkLst>
            <pc:docMk/>
            <pc:sldMk cId="1363640351" sldId="573"/>
            <ac:spMk id="19" creationId="{D146AD89-0EF3-1A69-8ADE-6AAAA41A2776}"/>
          </ac:spMkLst>
        </pc:spChg>
        <pc:spChg chg="del">
          <ac:chgData name="Badri, Sreenivas" userId="0b43dccd-042e-4be0-871d-afa1d90d6a2e" providerId="ADAL" clId="{FF428C53-BE91-4396-968F-FE0413FD19E9}" dt="2024-04-16T05:29:12.977" v="1662" actId="478"/>
          <ac:spMkLst>
            <pc:docMk/>
            <pc:sldMk cId="1363640351" sldId="573"/>
            <ac:spMk id="20" creationId="{9B14F5FF-A67A-BFA7-A363-81775A33E389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61" creationId="{8A8A3154-3412-D3C8-1F75-869E168825AD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62" creationId="{618777E7-05B6-6F6E-AED5-E771EFCE0BA3}"/>
          </ac:spMkLst>
        </pc:spChg>
        <pc:spChg chg="del">
          <ac:chgData name="Badri, Sreenivas" userId="0b43dccd-042e-4be0-871d-afa1d90d6a2e" providerId="ADAL" clId="{FF428C53-BE91-4396-968F-FE0413FD19E9}" dt="2024-04-16T05:29:16.992" v="1663" actId="478"/>
          <ac:spMkLst>
            <pc:docMk/>
            <pc:sldMk cId="1363640351" sldId="573"/>
            <ac:spMk id="88" creationId="{D3BAB9F6-6D08-059F-AAB7-7F90D9220398}"/>
          </ac:spMkLst>
        </pc:spChg>
        <pc:picChg chg="add del mod">
          <ac:chgData name="Badri, Sreenivas" userId="0b43dccd-042e-4be0-871d-afa1d90d6a2e" providerId="ADAL" clId="{FF428C53-BE91-4396-968F-FE0413FD19E9}" dt="2024-04-17T04:50:29.251" v="4290" actId="478"/>
          <ac:picMkLst>
            <pc:docMk/>
            <pc:sldMk cId="1363640351" sldId="573"/>
            <ac:picMk id="3" creationId="{E2FF1E52-A92D-20B0-66CB-3BE92389AEE4}"/>
          </ac:picMkLst>
        </pc:picChg>
        <pc:picChg chg="add del mod">
          <ac:chgData name="Badri, Sreenivas" userId="0b43dccd-042e-4be0-871d-afa1d90d6a2e" providerId="ADAL" clId="{FF428C53-BE91-4396-968F-FE0413FD19E9}" dt="2024-04-17T04:53:22.851" v="4306" actId="478"/>
          <ac:picMkLst>
            <pc:docMk/>
            <pc:sldMk cId="1363640351" sldId="573"/>
            <ac:picMk id="5" creationId="{B99473A5-69E8-A8A6-ED44-56A2378E17DB}"/>
          </ac:picMkLst>
        </pc:picChg>
        <pc:picChg chg="add mod">
          <ac:chgData name="Badri, Sreenivas" userId="0b43dccd-042e-4be0-871d-afa1d90d6a2e" providerId="ADAL" clId="{FF428C53-BE91-4396-968F-FE0413FD19E9}" dt="2024-04-17T04:53:26.748" v="4307"/>
          <ac:picMkLst>
            <pc:docMk/>
            <pc:sldMk cId="1363640351" sldId="573"/>
            <ac:picMk id="6" creationId="{7EB84B49-3ADB-3117-19C5-2AEE0126FB6F}"/>
          </ac:picMkLst>
        </pc:picChg>
        <pc:picChg chg="add del mod">
          <ac:chgData name="Badri, Sreenivas" userId="0b43dccd-042e-4be0-871d-afa1d90d6a2e" providerId="ADAL" clId="{FF428C53-BE91-4396-968F-FE0413FD19E9}" dt="2024-04-17T04:22:50.702" v="3947" actId="478"/>
          <ac:picMkLst>
            <pc:docMk/>
            <pc:sldMk cId="1363640351" sldId="573"/>
            <ac:picMk id="17" creationId="{4F80AD5C-10A5-8448-285B-64E2849099B9}"/>
          </ac:picMkLst>
        </pc:picChg>
        <pc:cxnChg chg="del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26" creationId="{4C152173-3BE1-9F4A-2E3B-F8DBC5E4D114}"/>
          </ac:cxnSpMkLst>
        </pc:cxnChg>
        <pc:cxnChg chg="del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27" creationId="{053D35B1-E548-3669-2FDB-897320F1257C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30" creationId="{A75A7DDC-905F-4CC2-3048-9230333D92AC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31" creationId="{733A681D-DA47-F05F-2AE3-4E7F83AB6661}"/>
          </ac:cxnSpMkLst>
        </pc:cxnChg>
        <pc:cxnChg chg="del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35" creationId="{11209A17-91BB-D355-4383-C3032C947C0E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36" creationId="{FCA106E0-13AE-8E31-393D-21A641EEC683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38" creationId="{6B31562B-B3D1-EF25-BA72-4A10408C43DE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46" creationId="{FBA9480C-E087-C91D-0FF7-FF98A5B5FE2C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51" creationId="{EFB9BFEB-4AED-20E0-AED0-4C3562DD6E74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57" creationId="{B78B8DEB-8F77-F951-4BF1-48DB2C4192CB}"/>
          </ac:cxnSpMkLst>
        </pc:cxnChg>
        <pc:cxnChg chg="del mod">
          <ac:chgData name="Badri, Sreenivas" userId="0b43dccd-042e-4be0-871d-afa1d90d6a2e" providerId="ADAL" clId="{FF428C53-BE91-4396-968F-FE0413FD19E9}" dt="2024-04-16T05:29:16.992" v="1663" actId="478"/>
          <ac:cxnSpMkLst>
            <pc:docMk/>
            <pc:sldMk cId="1363640351" sldId="573"/>
            <ac:cxnSpMk id="64" creationId="{F71EBB20-78E8-D7F3-C061-C0B2D1B921EF}"/>
          </ac:cxnSpMkLst>
        </pc:cxnChg>
      </pc:sldChg>
      <pc:sldChg chg="add del">
        <pc:chgData name="Badri, Sreenivas" userId="0b43dccd-042e-4be0-871d-afa1d90d6a2e" providerId="ADAL" clId="{FF428C53-BE91-4396-968F-FE0413FD19E9}" dt="2024-04-16T03:58:12.371" v="1591" actId="47"/>
        <pc:sldMkLst>
          <pc:docMk/>
          <pc:sldMk cId="2450520977" sldId="573"/>
        </pc:sldMkLst>
      </pc:sldChg>
      <pc:sldChg chg="add del">
        <pc:chgData name="Badri, Sreenivas" userId="0b43dccd-042e-4be0-871d-afa1d90d6a2e" providerId="ADAL" clId="{FF428C53-BE91-4396-968F-FE0413FD19E9}" dt="2024-04-16T03:58:20.979" v="1593" actId="47"/>
        <pc:sldMkLst>
          <pc:docMk/>
          <pc:sldMk cId="230917621" sldId="574"/>
        </pc:sldMkLst>
      </pc:sldChg>
      <pc:sldChg chg="addSp delSp modSp add mod">
        <pc:chgData name="Badri, Sreenivas" userId="0b43dccd-042e-4be0-871d-afa1d90d6a2e" providerId="ADAL" clId="{FF428C53-BE91-4396-968F-FE0413FD19E9}" dt="2024-04-17T04:24:32.662" v="3959"/>
        <pc:sldMkLst>
          <pc:docMk/>
          <pc:sldMk cId="718519930" sldId="574"/>
        </pc:sldMkLst>
        <pc:spChg chg="mod">
          <ac:chgData name="Badri, Sreenivas" userId="0b43dccd-042e-4be0-871d-afa1d90d6a2e" providerId="ADAL" clId="{FF428C53-BE91-4396-968F-FE0413FD19E9}" dt="2024-04-16T14:29:08.517" v="1783" actId="20577"/>
          <ac:spMkLst>
            <pc:docMk/>
            <pc:sldMk cId="718519930" sldId="574"/>
            <ac:spMk id="2" creationId="{5B7D6869-86A1-B83B-8299-C2EB10231D1A}"/>
          </ac:spMkLst>
        </pc:spChg>
        <pc:spChg chg="add del mod">
          <ac:chgData name="Badri, Sreenivas" userId="0b43dccd-042e-4be0-871d-afa1d90d6a2e" providerId="ADAL" clId="{FF428C53-BE91-4396-968F-FE0413FD19E9}" dt="2024-04-17T04:23:33.345" v="3950"/>
          <ac:spMkLst>
            <pc:docMk/>
            <pc:sldMk cId="718519930" sldId="574"/>
            <ac:spMk id="5" creationId="{C935EC43-958E-2928-13FB-F13EA6EDAC54}"/>
          </ac:spMkLst>
        </pc:spChg>
        <pc:spChg chg="del">
          <ac:chgData name="Badri, Sreenivas" userId="0b43dccd-042e-4be0-871d-afa1d90d6a2e" providerId="ADAL" clId="{FF428C53-BE91-4396-968F-FE0413FD19E9}" dt="2024-04-16T14:30:47.892" v="1840" actId="478"/>
          <ac:spMkLst>
            <pc:docMk/>
            <pc:sldMk cId="718519930" sldId="574"/>
            <ac:spMk id="10" creationId="{10A3A5AE-9548-8127-0B78-14C717A9EF3B}"/>
          </ac:spMkLst>
        </pc:spChg>
        <pc:graphicFrameChg chg="add mod">
          <ac:chgData name="Badri, Sreenivas" userId="0b43dccd-042e-4be0-871d-afa1d90d6a2e" providerId="ADAL" clId="{FF428C53-BE91-4396-968F-FE0413FD19E9}" dt="2024-04-17T04:24:32.662" v="3959"/>
          <ac:graphicFrameMkLst>
            <pc:docMk/>
            <pc:sldMk cId="718519930" sldId="574"/>
            <ac:graphicFrameMk id="3" creationId="{51E38E14-E019-E950-A6D9-5453B0D167C4}"/>
          </ac:graphicFrameMkLst>
        </pc:graphicFrameChg>
      </pc:sldChg>
      <pc:sldChg chg="addSp delSp modSp add del mod">
        <pc:chgData name="Badri, Sreenivas" userId="0b43dccd-042e-4be0-871d-afa1d90d6a2e" providerId="ADAL" clId="{FF428C53-BE91-4396-968F-FE0413FD19E9}" dt="2024-04-17T04:52:03.120" v="4302" actId="47"/>
        <pc:sldMkLst>
          <pc:docMk/>
          <pc:sldMk cId="1840934851" sldId="575"/>
        </pc:sldMkLst>
        <pc:spChg chg="mod">
          <ac:chgData name="Badri, Sreenivas" userId="0b43dccd-042e-4be0-871d-afa1d90d6a2e" providerId="ADAL" clId="{FF428C53-BE91-4396-968F-FE0413FD19E9}" dt="2024-04-16T14:29:57.254" v="1839" actId="20577"/>
          <ac:spMkLst>
            <pc:docMk/>
            <pc:sldMk cId="1840934851" sldId="575"/>
            <ac:spMk id="2" creationId="{5B7D6869-86A1-B83B-8299-C2EB10231D1A}"/>
          </ac:spMkLst>
        </pc:spChg>
        <pc:spChg chg="add mod">
          <ac:chgData name="Badri, Sreenivas" userId="0b43dccd-042e-4be0-871d-afa1d90d6a2e" providerId="ADAL" clId="{FF428C53-BE91-4396-968F-FE0413FD19E9}" dt="2024-04-16T14:30:52.454" v="1841" actId="478"/>
          <ac:spMkLst>
            <pc:docMk/>
            <pc:sldMk cId="1840934851" sldId="575"/>
            <ac:spMk id="5" creationId="{2E2BCA5C-ED85-50C0-31F9-6AFEE1F2059D}"/>
          </ac:spMkLst>
        </pc:spChg>
        <pc:spChg chg="del">
          <ac:chgData name="Badri, Sreenivas" userId="0b43dccd-042e-4be0-871d-afa1d90d6a2e" providerId="ADAL" clId="{FF428C53-BE91-4396-968F-FE0413FD19E9}" dt="2024-04-16T14:30:52.454" v="1841" actId="478"/>
          <ac:spMkLst>
            <pc:docMk/>
            <pc:sldMk cId="1840934851" sldId="575"/>
            <ac:spMk id="10" creationId="{10A3A5AE-9548-8127-0B78-14C717A9EF3B}"/>
          </ac:spMkLst>
        </pc:spChg>
      </pc:sldChg>
      <pc:sldChg chg="add del">
        <pc:chgData name="Badri, Sreenivas" userId="0b43dccd-042e-4be0-871d-afa1d90d6a2e" providerId="ADAL" clId="{FF428C53-BE91-4396-968F-FE0413FD19E9}" dt="2024-04-16T14:30:57.151" v="1843"/>
        <pc:sldMkLst>
          <pc:docMk/>
          <pc:sldMk cId="1213220211" sldId="576"/>
        </pc:sldMkLst>
      </pc:sldChg>
      <pc:sldChg chg="addSp delSp modSp add mod">
        <pc:chgData name="Badri, Sreenivas" userId="0b43dccd-042e-4be0-871d-afa1d90d6a2e" providerId="ADAL" clId="{FF428C53-BE91-4396-968F-FE0413FD19E9}" dt="2024-04-17T04:13:31.306" v="3923" actId="20577"/>
        <pc:sldMkLst>
          <pc:docMk/>
          <pc:sldMk cId="2232079712" sldId="576"/>
        </pc:sldMkLst>
        <pc:spChg chg="mod">
          <ac:chgData name="Badri, Sreenivas" userId="0b43dccd-042e-4be0-871d-afa1d90d6a2e" providerId="ADAL" clId="{FF428C53-BE91-4396-968F-FE0413FD19E9}" dt="2024-04-17T02:03:23.916" v="3649" actId="20577"/>
          <ac:spMkLst>
            <pc:docMk/>
            <pc:sldMk cId="2232079712" sldId="576"/>
            <ac:spMk id="2" creationId="{5B7D6869-86A1-B83B-8299-C2EB10231D1A}"/>
          </ac:spMkLst>
        </pc:spChg>
        <pc:spChg chg="add del">
          <ac:chgData name="Badri, Sreenivas" userId="0b43dccd-042e-4be0-871d-afa1d90d6a2e" providerId="ADAL" clId="{FF428C53-BE91-4396-968F-FE0413FD19E9}" dt="2024-04-17T00:23:01.861" v="3342" actId="478"/>
          <ac:spMkLst>
            <pc:docMk/>
            <pc:sldMk cId="2232079712" sldId="576"/>
            <ac:spMk id="5" creationId="{2E2BCA5C-ED85-50C0-31F9-6AFEE1F2059D}"/>
          </ac:spMkLst>
        </pc:spChg>
        <pc:spChg chg="add del mod">
          <ac:chgData name="Badri, Sreenivas" userId="0b43dccd-042e-4be0-871d-afa1d90d6a2e" providerId="ADAL" clId="{FF428C53-BE91-4396-968F-FE0413FD19E9}" dt="2024-04-17T00:23:58.249" v="3350"/>
          <ac:spMkLst>
            <pc:docMk/>
            <pc:sldMk cId="2232079712" sldId="576"/>
            <ac:spMk id="8" creationId="{CE61FACA-8F2D-8B5C-AF82-DC3D5F1C61E2}"/>
          </ac:spMkLst>
        </pc:spChg>
        <pc:spChg chg="add mod">
          <ac:chgData name="Badri, Sreenivas" userId="0b43dccd-042e-4be0-871d-afa1d90d6a2e" providerId="ADAL" clId="{FF428C53-BE91-4396-968F-FE0413FD19E9}" dt="2024-04-17T04:13:31.306" v="3923" actId="20577"/>
          <ac:spMkLst>
            <pc:docMk/>
            <pc:sldMk cId="2232079712" sldId="576"/>
            <ac:spMk id="9" creationId="{10C06503-1A8E-2F12-C397-F10BEB1D0ED0}"/>
          </ac:spMkLst>
        </pc:spChg>
        <pc:graphicFrameChg chg="add del mod">
          <ac:chgData name="Badri, Sreenivas" userId="0b43dccd-042e-4be0-871d-afa1d90d6a2e" providerId="ADAL" clId="{FF428C53-BE91-4396-968F-FE0413FD19E9}" dt="2024-04-17T00:11:36.685" v="3341"/>
          <ac:graphicFrameMkLst>
            <pc:docMk/>
            <pc:sldMk cId="2232079712" sldId="576"/>
            <ac:graphicFrameMk id="3" creationId="{77F56C8E-9EDB-945B-281A-9380D276DB8C}"/>
          </ac:graphicFrameMkLst>
        </pc:graphicFrameChg>
        <pc:picChg chg="add del mod">
          <ac:chgData name="Badri, Sreenivas" userId="0b43dccd-042e-4be0-871d-afa1d90d6a2e" providerId="ADAL" clId="{FF428C53-BE91-4396-968F-FE0413FD19E9}" dt="2024-04-17T01:09:30.643" v="3391" actId="478"/>
          <ac:picMkLst>
            <pc:docMk/>
            <pc:sldMk cId="2232079712" sldId="576"/>
            <ac:picMk id="7" creationId="{D52240BC-88CD-2D1C-99DD-8D3E11CCEB40}"/>
          </ac:picMkLst>
        </pc:picChg>
        <pc:picChg chg="add del mod">
          <ac:chgData name="Badri, Sreenivas" userId="0b43dccd-042e-4be0-871d-afa1d90d6a2e" providerId="ADAL" clId="{FF428C53-BE91-4396-968F-FE0413FD19E9}" dt="2024-04-17T01:41:44.919" v="3396" actId="478"/>
          <ac:picMkLst>
            <pc:docMk/>
            <pc:sldMk cId="2232079712" sldId="576"/>
            <ac:picMk id="11" creationId="{2BF2AC84-E6F7-E5B8-397A-39F6C8ED0699}"/>
          </ac:picMkLst>
        </pc:picChg>
        <pc:picChg chg="add mod">
          <ac:chgData name="Badri, Sreenivas" userId="0b43dccd-042e-4be0-871d-afa1d90d6a2e" providerId="ADAL" clId="{FF428C53-BE91-4396-968F-FE0413FD19E9}" dt="2024-04-17T01:44:10.325" v="3505" actId="14100"/>
          <ac:picMkLst>
            <pc:docMk/>
            <pc:sldMk cId="2232079712" sldId="576"/>
            <ac:picMk id="13" creationId="{6133BAD8-9639-3E82-C0D3-FD2C0A5C9DCE}"/>
          </ac:picMkLst>
        </pc:picChg>
      </pc:sldChg>
      <pc:sldChg chg="modSp add mod">
        <pc:chgData name="Badri, Sreenivas" userId="0b43dccd-042e-4be0-871d-afa1d90d6a2e" providerId="ADAL" clId="{FF428C53-BE91-4396-968F-FE0413FD19E9}" dt="2024-04-16T21:44:48.725" v="2933" actId="20577"/>
        <pc:sldMkLst>
          <pc:docMk/>
          <pc:sldMk cId="2156034758" sldId="577"/>
        </pc:sldMkLst>
        <pc:spChg chg="mod">
          <ac:chgData name="Badri, Sreenivas" userId="0b43dccd-042e-4be0-871d-afa1d90d6a2e" providerId="ADAL" clId="{FF428C53-BE91-4396-968F-FE0413FD19E9}" dt="2024-04-16T14:32:08.911" v="1898" actId="20577"/>
          <ac:spMkLst>
            <pc:docMk/>
            <pc:sldMk cId="2156034758" sldId="577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6T21:44:48.725" v="2933" actId="20577"/>
          <ac:spMkLst>
            <pc:docMk/>
            <pc:sldMk cId="2156034758" sldId="577"/>
            <ac:spMk id="5" creationId="{2E2BCA5C-ED85-50C0-31F9-6AFEE1F2059D}"/>
          </ac:spMkLst>
        </pc:spChg>
      </pc:sldChg>
      <pc:sldChg chg="modSp add mod ord">
        <pc:chgData name="Badri, Sreenivas" userId="0b43dccd-042e-4be0-871d-afa1d90d6a2e" providerId="ADAL" clId="{FF428C53-BE91-4396-968F-FE0413FD19E9}" dt="2024-04-18T16:47:10.172" v="12071" actId="20577"/>
        <pc:sldMkLst>
          <pc:docMk/>
          <pc:sldMk cId="2353657230" sldId="578"/>
        </pc:sldMkLst>
        <pc:spChg chg="mod">
          <ac:chgData name="Badri, Sreenivas" userId="0b43dccd-042e-4be0-871d-afa1d90d6a2e" providerId="ADAL" clId="{FF428C53-BE91-4396-968F-FE0413FD19E9}" dt="2024-04-17T23:11:45.480" v="10382" actId="20577"/>
          <ac:spMkLst>
            <pc:docMk/>
            <pc:sldMk cId="2353657230" sldId="578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8T16:47:10.172" v="12071" actId="20577"/>
          <ac:spMkLst>
            <pc:docMk/>
            <pc:sldMk cId="2353657230" sldId="578"/>
            <ac:spMk id="5" creationId="{2E2BCA5C-ED85-50C0-31F9-6AFEE1F2059D}"/>
          </ac:spMkLst>
        </pc:spChg>
      </pc:sldChg>
      <pc:sldChg chg="add del">
        <pc:chgData name="Badri, Sreenivas" userId="0b43dccd-042e-4be0-871d-afa1d90d6a2e" providerId="ADAL" clId="{FF428C53-BE91-4396-968F-FE0413FD19E9}" dt="2024-04-16T16:27:58.126" v="2100" actId="47"/>
        <pc:sldMkLst>
          <pc:docMk/>
          <pc:sldMk cId="3151810420" sldId="579"/>
        </pc:sldMkLst>
      </pc:sldChg>
      <pc:sldChg chg="addSp delSp modSp add mod">
        <pc:chgData name="Badri, Sreenivas" userId="0b43dccd-042e-4be0-871d-afa1d90d6a2e" providerId="ADAL" clId="{FF428C53-BE91-4396-968F-FE0413FD19E9}" dt="2024-04-18T01:32:43.959" v="11032" actId="14100"/>
        <pc:sldMkLst>
          <pc:docMk/>
          <pc:sldMk cId="504616508" sldId="580"/>
        </pc:sldMkLst>
        <pc:spChg chg="mod">
          <ac:chgData name="Badri, Sreenivas" userId="0b43dccd-042e-4be0-871d-afa1d90d6a2e" providerId="ADAL" clId="{FF428C53-BE91-4396-968F-FE0413FD19E9}" dt="2024-04-18T01:24:55.478" v="10722" actId="20577"/>
          <ac:spMkLst>
            <pc:docMk/>
            <pc:sldMk cId="504616508" sldId="580"/>
            <ac:spMk id="2" creationId="{5B7D6869-86A1-B83B-8299-C2EB10231D1A}"/>
          </ac:spMkLst>
        </pc:spChg>
        <pc:spChg chg="del">
          <ac:chgData name="Badri, Sreenivas" userId="0b43dccd-042e-4be0-871d-afa1d90d6a2e" providerId="ADAL" clId="{FF428C53-BE91-4396-968F-FE0413FD19E9}" dt="2024-04-17T05:11:37.365" v="4654" actId="22"/>
          <ac:spMkLst>
            <pc:docMk/>
            <pc:sldMk cId="504616508" sldId="580"/>
            <ac:spMk id="5" creationId="{2E2BCA5C-ED85-50C0-31F9-6AFEE1F2059D}"/>
          </ac:spMkLst>
        </pc:spChg>
        <pc:spChg chg="add del mod">
          <ac:chgData name="Badri, Sreenivas" userId="0b43dccd-042e-4be0-871d-afa1d90d6a2e" providerId="ADAL" clId="{FF428C53-BE91-4396-968F-FE0413FD19E9}" dt="2024-04-17T05:16:40.031" v="4667" actId="478"/>
          <ac:spMkLst>
            <pc:docMk/>
            <pc:sldMk cId="504616508" sldId="580"/>
            <ac:spMk id="8" creationId="{A91259C4-8E29-3AED-2A99-FCBE6C674433}"/>
          </ac:spMkLst>
        </pc:spChg>
        <pc:picChg chg="add mod">
          <ac:chgData name="Badri, Sreenivas" userId="0b43dccd-042e-4be0-871d-afa1d90d6a2e" providerId="ADAL" clId="{FF428C53-BE91-4396-968F-FE0413FD19E9}" dt="2024-04-18T01:32:43.959" v="11032" actId="14100"/>
          <ac:picMkLst>
            <pc:docMk/>
            <pc:sldMk cId="504616508" sldId="580"/>
            <ac:picMk id="5" creationId="{E5C1DF73-F9A1-ADB2-206C-AF00491703E8}"/>
          </ac:picMkLst>
        </pc:picChg>
        <pc:picChg chg="add del mod ord">
          <ac:chgData name="Badri, Sreenivas" userId="0b43dccd-042e-4be0-871d-afa1d90d6a2e" providerId="ADAL" clId="{FF428C53-BE91-4396-968F-FE0413FD19E9}" dt="2024-04-17T05:16:10.514" v="4658" actId="478"/>
          <ac:picMkLst>
            <pc:docMk/>
            <pc:sldMk cId="504616508" sldId="580"/>
            <ac:picMk id="6" creationId="{0EA6976D-F66F-3568-2B1C-6CB45EE764E3}"/>
          </ac:picMkLst>
        </pc:picChg>
        <pc:picChg chg="add del mod">
          <ac:chgData name="Badri, Sreenivas" userId="0b43dccd-042e-4be0-871d-afa1d90d6a2e" providerId="ADAL" clId="{FF428C53-BE91-4396-968F-FE0413FD19E9}" dt="2024-04-17T14:06:11.748" v="5877" actId="478"/>
          <ac:picMkLst>
            <pc:docMk/>
            <pc:sldMk cId="504616508" sldId="580"/>
            <ac:picMk id="10" creationId="{B9E0978F-D90C-AADE-1E49-C0311EB20D79}"/>
          </ac:picMkLst>
        </pc:picChg>
        <pc:picChg chg="add del mod">
          <ac:chgData name="Badri, Sreenivas" userId="0b43dccd-042e-4be0-871d-afa1d90d6a2e" providerId="ADAL" clId="{FF428C53-BE91-4396-968F-FE0413FD19E9}" dt="2024-04-17T14:32:24.109" v="6389" actId="478"/>
          <ac:picMkLst>
            <pc:docMk/>
            <pc:sldMk cId="504616508" sldId="580"/>
            <ac:picMk id="12" creationId="{C501B3A7-3861-0101-15B6-8483D606D6A5}"/>
          </ac:picMkLst>
        </pc:picChg>
        <pc:picChg chg="add del mod">
          <ac:chgData name="Badri, Sreenivas" userId="0b43dccd-042e-4be0-871d-afa1d90d6a2e" providerId="ADAL" clId="{FF428C53-BE91-4396-968F-FE0413FD19E9}" dt="2024-04-17T15:59:54.680" v="8360" actId="478"/>
          <ac:picMkLst>
            <pc:docMk/>
            <pc:sldMk cId="504616508" sldId="580"/>
            <ac:picMk id="14" creationId="{D6E7D93D-BA71-985F-4B38-617B24FEBFF2}"/>
          </ac:picMkLst>
        </pc:picChg>
        <pc:picChg chg="add del mod">
          <ac:chgData name="Badri, Sreenivas" userId="0b43dccd-042e-4be0-871d-afa1d90d6a2e" providerId="ADAL" clId="{FF428C53-BE91-4396-968F-FE0413FD19E9}" dt="2024-04-17T16:19:00.689" v="8419" actId="478"/>
          <ac:picMkLst>
            <pc:docMk/>
            <pc:sldMk cId="504616508" sldId="580"/>
            <ac:picMk id="16" creationId="{3AD0825B-1875-CFD2-E52A-CC9BEE1B9281}"/>
          </ac:picMkLst>
        </pc:picChg>
        <pc:picChg chg="add del mod">
          <ac:chgData name="Badri, Sreenivas" userId="0b43dccd-042e-4be0-871d-afa1d90d6a2e" providerId="ADAL" clId="{FF428C53-BE91-4396-968F-FE0413FD19E9}" dt="2024-04-18T01:24:59.280" v="10723" actId="478"/>
          <ac:picMkLst>
            <pc:docMk/>
            <pc:sldMk cId="504616508" sldId="580"/>
            <ac:picMk id="18" creationId="{DC5D2EAF-3F57-B887-FB0E-F4301AB89FF4}"/>
          </ac:picMkLst>
        </pc:picChg>
      </pc:sldChg>
      <pc:sldChg chg="addSp delSp modSp add mod ord">
        <pc:chgData name="Badri, Sreenivas" userId="0b43dccd-042e-4be0-871d-afa1d90d6a2e" providerId="ADAL" clId="{FF428C53-BE91-4396-968F-FE0413FD19E9}" dt="2024-04-18T01:27:08.690" v="10728" actId="14100"/>
        <pc:sldMkLst>
          <pc:docMk/>
          <pc:sldMk cId="3698607341" sldId="581"/>
        </pc:sldMkLst>
        <pc:spChg chg="mod">
          <ac:chgData name="Badri, Sreenivas" userId="0b43dccd-042e-4be0-871d-afa1d90d6a2e" providerId="ADAL" clId="{FF428C53-BE91-4396-968F-FE0413FD19E9}" dt="2024-04-18T01:24:48.620" v="10720" actId="20577"/>
          <ac:spMkLst>
            <pc:docMk/>
            <pc:sldMk cId="3698607341" sldId="581"/>
            <ac:spMk id="2" creationId="{5B7D6869-86A1-B83B-8299-C2EB10231D1A}"/>
          </ac:spMkLst>
        </pc:spChg>
        <pc:spChg chg="del">
          <ac:chgData name="Badri, Sreenivas" userId="0b43dccd-042e-4be0-871d-afa1d90d6a2e" providerId="ADAL" clId="{FF428C53-BE91-4396-968F-FE0413FD19E9}" dt="2024-04-17T15:06:04.537" v="6898" actId="478"/>
          <ac:spMkLst>
            <pc:docMk/>
            <pc:sldMk cId="3698607341" sldId="581"/>
            <ac:spMk id="5" creationId="{2E2BCA5C-ED85-50C0-31F9-6AFEE1F2059D}"/>
          </ac:spMkLst>
        </pc:spChg>
        <pc:picChg chg="add del mod">
          <ac:chgData name="Badri, Sreenivas" userId="0b43dccd-042e-4be0-871d-afa1d90d6a2e" providerId="ADAL" clId="{FF428C53-BE91-4396-968F-FE0413FD19E9}" dt="2024-04-17T21:45:02.943" v="9337" actId="478"/>
          <ac:picMkLst>
            <pc:docMk/>
            <pc:sldMk cId="3698607341" sldId="581"/>
            <ac:picMk id="5" creationId="{CF4FF933-2D90-F9C9-FC97-FB7BB2637EB7}"/>
          </ac:picMkLst>
        </pc:picChg>
        <pc:picChg chg="add del mod">
          <ac:chgData name="Badri, Sreenivas" userId="0b43dccd-042e-4be0-871d-afa1d90d6a2e" providerId="ADAL" clId="{FF428C53-BE91-4396-968F-FE0413FD19E9}" dt="2024-04-17T16:18:41.473" v="8414" actId="478"/>
          <ac:picMkLst>
            <pc:docMk/>
            <pc:sldMk cId="3698607341" sldId="581"/>
            <ac:picMk id="6" creationId="{D6DEA271-A2EC-2904-09EF-CF451EC6E21A}"/>
          </ac:picMkLst>
        </pc:picChg>
        <pc:picChg chg="add del mod">
          <ac:chgData name="Badri, Sreenivas" userId="0b43dccd-042e-4be0-871d-afa1d90d6a2e" providerId="ADAL" clId="{FF428C53-BE91-4396-968F-FE0413FD19E9}" dt="2024-04-18T01:20:07.444" v="10712" actId="478"/>
          <ac:picMkLst>
            <pc:docMk/>
            <pc:sldMk cId="3698607341" sldId="581"/>
            <ac:picMk id="7" creationId="{E564482A-691F-1EFE-53BC-58E703400ECC}"/>
          </ac:picMkLst>
        </pc:picChg>
        <pc:picChg chg="add del mod">
          <ac:chgData name="Badri, Sreenivas" userId="0b43dccd-042e-4be0-871d-afa1d90d6a2e" providerId="ADAL" clId="{FF428C53-BE91-4396-968F-FE0413FD19E9}" dt="2024-04-17T21:44:17.342" v="9332" actId="478"/>
          <ac:picMkLst>
            <pc:docMk/>
            <pc:sldMk cId="3698607341" sldId="581"/>
            <ac:picMk id="8" creationId="{54E82495-00EB-18EB-67DA-22FF156CBF79}"/>
          </ac:picMkLst>
        </pc:picChg>
        <pc:picChg chg="add del mod">
          <ac:chgData name="Badri, Sreenivas" userId="0b43dccd-042e-4be0-871d-afa1d90d6a2e" providerId="ADAL" clId="{FF428C53-BE91-4396-968F-FE0413FD19E9}" dt="2024-04-18T01:26:13.979" v="10724" actId="478"/>
          <ac:picMkLst>
            <pc:docMk/>
            <pc:sldMk cId="3698607341" sldId="581"/>
            <ac:picMk id="10" creationId="{C187D137-D93F-420D-C0CC-FA10E0845500}"/>
          </ac:picMkLst>
        </pc:picChg>
        <pc:picChg chg="add mod">
          <ac:chgData name="Badri, Sreenivas" userId="0b43dccd-042e-4be0-871d-afa1d90d6a2e" providerId="ADAL" clId="{FF428C53-BE91-4396-968F-FE0413FD19E9}" dt="2024-04-18T01:27:08.690" v="10728" actId="14100"/>
          <ac:picMkLst>
            <pc:docMk/>
            <pc:sldMk cId="3698607341" sldId="581"/>
            <ac:picMk id="12" creationId="{9822E08A-3837-8FD9-80BC-2D00AD372660}"/>
          </ac:picMkLst>
        </pc:picChg>
      </pc:sldChg>
      <pc:sldChg chg="modSp add mod">
        <pc:chgData name="Badri, Sreenivas" userId="0b43dccd-042e-4be0-871d-afa1d90d6a2e" providerId="ADAL" clId="{FF428C53-BE91-4396-968F-FE0413FD19E9}" dt="2024-04-18T01:31:38.905" v="11028" actId="20577"/>
        <pc:sldMkLst>
          <pc:docMk/>
          <pc:sldMk cId="3858704502" sldId="582"/>
        </pc:sldMkLst>
        <pc:spChg chg="mod">
          <ac:chgData name="Badri, Sreenivas" userId="0b43dccd-042e-4be0-871d-afa1d90d6a2e" providerId="ADAL" clId="{FF428C53-BE91-4396-968F-FE0413FD19E9}" dt="2024-04-17T22:27:31.036" v="9841" actId="5793"/>
          <ac:spMkLst>
            <pc:docMk/>
            <pc:sldMk cId="3858704502" sldId="582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8T01:31:38.905" v="11028" actId="20577"/>
          <ac:spMkLst>
            <pc:docMk/>
            <pc:sldMk cId="3858704502" sldId="582"/>
            <ac:spMk id="5" creationId="{2E2BCA5C-ED85-50C0-31F9-6AFEE1F2059D}"/>
          </ac:spMkLst>
        </pc:spChg>
      </pc:sldChg>
      <pc:sldChg chg="addSp delSp modSp add mod ord">
        <pc:chgData name="Badri, Sreenivas" userId="0b43dccd-042e-4be0-871d-afa1d90d6a2e" providerId="ADAL" clId="{FF428C53-BE91-4396-968F-FE0413FD19E9}" dt="2024-04-17T05:26:27.247" v="4864"/>
        <pc:sldMkLst>
          <pc:docMk/>
          <pc:sldMk cId="3975203194" sldId="583"/>
        </pc:sldMkLst>
        <pc:spChg chg="mod">
          <ac:chgData name="Badri, Sreenivas" userId="0b43dccd-042e-4be0-871d-afa1d90d6a2e" providerId="ADAL" clId="{FF428C53-BE91-4396-968F-FE0413FD19E9}" dt="2024-04-16T16:28:12.129" v="2113" actId="20577"/>
          <ac:spMkLst>
            <pc:docMk/>
            <pc:sldMk cId="3975203194" sldId="583"/>
            <ac:spMk id="2" creationId="{5B7D6869-86A1-B83B-8299-C2EB10231D1A}"/>
          </ac:spMkLst>
        </pc:spChg>
        <pc:spChg chg="del">
          <ac:chgData name="Badri, Sreenivas" userId="0b43dccd-042e-4be0-871d-afa1d90d6a2e" providerId="ADAL" clId="{FF428C53-BE91-4396-968F-FE0413FD19E9}" dt="2024-04-17T05:04:12.400" v="4625" actId="931"/>
          <ac:spMkLst>
            <pc:docMk/>
            <pc:sldMk cId="3975203194" sldId="583"/>
            <ac:spMk id="5" creationId="{2E2BCA5C-ED85-50C0-31F9-6AFEE1F2059D}"/>
          </ac:spMkLst>
        </pc:spChg>
        <pc:spChg chg="add del mod">
          <ac:chgData name="Badri, Sreenivas" userId="0b43dccd-042e-4be0-871d-afa1d90d6a2e" providerId="ADAL" clId="{FF428C53-BE91-4396-968F-FE0413FD19E9}" dt="2024-04-17T05:05:09.631" v="4627" actId="931"/>
          <ac:spMkLst>
            <pc:docMk/>
            <pc:sldMk cId="3975203194" sldId="583"/>
            <ac:spMk id="8" creationId="{6C0283D9-4D84-B0EC-8E5C-2B1F324D16D3}"/>
          </ac:spMkLst>
        </pc:spChg>
        <pc:spChg chg="add del mod">
          <ac:chgData name="Badri, Sreenivas" userId="0b43dccd-042e-4be0-871d-afa1d90d6a2e" providerId="ADAL" clId="{FF428C53-BE91-4396-968F-FE0413FD19E9}" dt="2024-04-17T05:05:17.974" v="4629" actId="478"/>
          <ac:spMkLst>
            <pc:docMk/>
            <pc:sldMk cId="3975203194" sldId="583"/>
            <ac:spMk id="14" creationId="{FD98923B-70C0-2B3B-286E-50758F47306D}"/>
          </ac:spMkLst>
        </pc:spChg>
        <pc:spChg chg="add del mod">
          <ac:chgData name="Badri, Sreenivas" userId="0b43dccd-042e-4be0-871d-afa1d90d6a2e" providerId="ADAL" clId="{FF428C53-BE91-4396-968F-FE0413FD19E9}" dt="2024-04-17T05:05:29.313" v="4632" actId="478"/>
          <ac:spMkLst>
            <pc:docMk/>
            <pc:sldMk cId="3975203194" sldId="583"/>
            <ac:spMk id="16" creationId="{08DE32A5-7603-F239-7DA9-5FC7B027A154}"/>
          </ac:spMkLst>
        </pc:spChg>
        <pc:picChg chg="add del mod">
          <ac:chgData name="Badri, Sreenivas" userId="0b43dccd-042e-4be0-871d-afa1d90d6a2e" providerId="ADAL" clId="{FF428C53-BE91-4396-968F-FE0413FD19E9}" dt="2024-04-17T05:04:22.882" v="4626" actId="478"/>
          <ac:picMkLst>
            <pc:docMk/>
            <pc:sldMk cId="3975203194" sldId="583"/>
            <ac:picMk id="6" creationId="{EF2EC72C-5DEF-B282-97B2-2DC258F7E91B}"/>
          </ac:picMkLst>
        </pc:picChg>
        <pc:picChg chg="add del mod">
          <ac:chgData name="Badri, Sreenivas" userId="0b43dccd-042e-4be0-871d-afa1d90d6a2e" providerId="ADAL" clId="{FF428C53-BE91-4396-968F-FE0413FD19E9}" dt="2024-04-17T05:05:25.251" v="4631" actId="478"/>
          <ac:picMkLst>
            <pc:docMk/>
            <pc:sldMk cId="3975203194" sldId="583"/>
            <ac:picMk id="10" creationId="{24378B0F-C768-64FA-DA00-BA65C262AC82}"/>
          </ac:picMkLst>
        </pc:picChg>
        <pc:picChg chg="add del mod">
          <ac:chgData name="Badri, Sreenivas" userId="0b43dccd-042e-4be0-871d-afa1d90d6a2e" providerId="ADAL" clId="{FF428C53-BE91-4396-968F-FE0413FD19E9}" dt="2024-04-17T05:05:42.281" v="4637" actId="14100"/>
          <ac:picMkLst>
            <pc:docMk/>
            <pc:sldMk cId="3975203194" sldId="583"/>
            <ac:picMk id="12" creationId="{99FC3E91-1284-AF6A-70E0-C62C2E656CB6}"/>
          </ac:picMkLst>
        </pc:picChg>
      </pc:sldChg>
      <pc:sldChg chg="modSp add mod">
        <pc:chgData name="Badri, Sreenivas" userId="0b43dccd-042e-4be0-871d-afa1d90d6a2e" providerId="ADAL" clId="{FF428C53-BE91-4396-968F-FE0413FD19E9}" dt="2024-04-17T19:06:10.700" v="9278" actId="6549"/>
        <pc:sldMkLst>
          <pc:docMk/>
          <pc:sldMk cId="1604012753" sldId="584"/>
        </pc:sldMkLst>
        <pc:spChg chg="mod">
          <ac:chgData name="Badri, Sreenivas" userId="0b43dccd-042e-4be0-871d-afa1d90d6a2e" providerId="ADAL" clId="{FF428C53-BE91-4396-968F-FE0413FD19E9}" dt="2024-04-16T21:46:32.470" v="3012" actId="20577"/>
          <ac:spMkLst>
            <pc:docMk/>
            <pc:sldMk cId="1604012753" sldId="584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19:06:10.700" v="9278" actId="6549"/>
          <ac:spMkLst>
            <pc:docMk/>
            <pc:sldMk cId="1604012753" sldId="584"/>
            <ac:spMk id="5" creationId="{2E2BCA5C-ED85-50C0-31F9-6AFEE1F2059D}"/>
          </ac:spMkLst>
        </pc:spChg>
      </pc:sldChg>
      <pc:sldChg chg="modSp add del mod">
        <pc:chgData name="Badri, Sreenivas" userId="0b43dccd-042e-4be0-871d-afa1d90d6a2e" providerId="ADAL" clId="{FF428C53-BE91-4396-968F-FE0413FD19E9}" dt="2024-04-16T19:31:41.364" v="2269" actId="47"/>
        <pc:sldMkLst>
          <pc:docMk/>
          <pc:sldMk cId="1350714532" sldId="585"/>
        </pc:sldMkLst>
        <pc:spChg chg="mod">
          <ac:chgData name="Badri, Sreenivas" userId="0b43dccd-042e-4be0-871d-afa1d90d6a2e" providerId="ADAL" clId="{FF428C53-BE91-4396-968F-FE0413FD19E9}" dt="2024-04-16T16:29:52.688" v="2210" actId="20577"/>
          <ac:spMkLst>
            <pc:docMk/>
            <pc:sldMk cId="1350714532" sldId="585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6T16:29:56.808" v="2219" actId="20577"/>
          <ac:spMkLst>
            <pc:docMk/>
            <pc:sldMk cId="1350714532" sldId="585"/>
            <ac:spMk id="5" creationId="{2E2BCA5C-ED85-50C0-31F9-6AFEE1F2059D}"/>
          </ac:spMkLst>
        </pc:spChg>
      </pc:sldChg>
      <pc:sldChg chg="modSp add del mod">
        <pc:chgData name="Badri, Sreenivas" userId="0b43dccd-042e-4be0-871d-afa1d90d6a2e" providerId="ADAL" clId="{FF428C53-BE91-4396-968F-FE0413FD19E9}" dt="2024-04-17T01:50:49.841" v="3617" actId="47"/>
        <pc:sldMkLst>
          <pc:docMk/>
          <pc:sldMk cId="3469192871" sldId="586"/>
        </pc:sldMkLst>
        <pc:spChg chg="mod">
          <ac:chgData name="Badri, Sreenivas" userId="0b43dccd-042e-4be0-871d-afa1d90d6a2e" providerId="ADAL" clId="{FF428C53-BE91-4396-968F-FE0413FD19E9}" dt="2024-04-16T21:55:24.290" v="3187" actId="20577"/>
          <ac:spMkLst>
            <pc:docMk/>
            <pc:sldMk cId="3469192871" sldId="586"/>
            <ac:spMk id="2" creationId="{5B7D6869-86A1-B83B-8299-C2EB10231D1A}"/>
          </ac:spMkLst>
        </pc:spChg>
      </pc:sldChg>
      <pc:sldChg chg="addSp delSp modSp add mod">
        <pc:chgData name="Badri, Sreenivas" userId="0b43dccd-042e-4be0-871d-afa1d90d6a2e" providerId="ADAL" clId="{FF428C53-BE91-4396-968F-FE0413FD19E9}" dt="2024-04-18T03:51:04.813" v="11965" actId="20577"/>
        <pc:sldMkLst>
          <pc:docMk/>
          <pc:sldMk cId="379391572" sldId="587"/>
        </pc:sldMkLst>
        <pc:spChg chg="mod">
          <ac:chgData name="Badri, Sreenivas" userId="0b43dccd-042e-4be0-871d-afa1d90d6a2e" providerId="ADAL" clId="{FF428C53-BE91-4396-968F-FE0413FD19E9}" dt="2024-04-16T16:32:59.093" v="2245" actId="20577"/>
          <ac:spMkLst>
            <pc:docMk/>
            <pc:sldMk cId="379391572" sldId="587"/>
            <ac:spMk id="2" creationId="{5B7D6869-86A1-B83B-8299-C2EB10231D1A}"/>
          </ac:spMkLst>
        </pc:spChg>
        <pc:spChg chg="del mod">
          <ac:chgData name="Badri, Sreenivas" userId="0b43dccd-042e-4be0-871d-afa1d90d6a2e" providerId="ADAL" clId="{FF428C53-BE91-4396-968F-FE0413FD19E9}" dt="2024-04-16T19:34:34.548" v="2312" actId="478"/>
          <ac:spMkLst>
            <pc:docMk/>
            <pc:sldMk cId="379391572" sldId="587"/>
            <ac:spMk id="3" creationId="{9AF20F1E-D4E3-7A70-2873-597B398F2A67}"/>
          </ac:spMkLst>
        </pc:spChg>
        <pc:spChg chg="add del mod">
          <ac:chgData name="Badri, Sreenivas" userId="0b43dccd-042e-4be0-871d-afa1d90d6a2e" providerId="ADAL" clId="{FF428C53-BE91-4396-968F-FE0413FD19E9}" dt="2024-04-16T19:34:38.914" v="2313" actId="478"/>
          <ac:spMkLst>
            <pc:docMk/>
            <pc:sldMk cId="379391572" sldId="587"/>
            <ac:spMk id="6" creationId="{C0027191-9278-69FB-B260-3F9A20D568CD}"/>
          </ac:spMkLst>
        </pc:spChg>
        <pc:graphicFrameChg chg="add mod modGraphic">
          <ac:chgData name="Badri, Sreenivas" userId="0b43dccd-042e-4be0-871d-afa1d90d6a2e" providerId="ADAL" clId="{FF428C53-BE91-4396-968F-FE0413FD19E9}" dt="2024-04-18T03:51:04.813" v="11965" actId="20577"/>
          <ac:graphicFrameMkLst>
            <pc:docMk/>
            <pc:sldMk cId="379391572" sldId="587"/>
            <ac:graphicFrameMk id="7" creationId="{3C589342-BF92-BD9C-E275-966AC284D6B9}"/>
          </ac:graphicFrameMkLst>
        </pc:graphicFrameChg>
      </pc:sldChg>
      <pc:sldChg chg="addSp delSp modSp add mod">
        <pc:chgData name="Badri, Sreenivas" userId="0b43dccd-042e-4be0-871d-afa1d90d6a2e" providerId="ADAL" clId="{FF428C53-BE91-4396-968F-FE0413FD19E9}" dt="2024-04-17T04:49:21.878" v="4289" actId="1076"/>
        <pc:sldMkLst>
          <pc:docMk/>
          <pc:sldMk cId="996867584" sldId="588"/>
        </pc:sldMkLst>
        <pc:spChg chg="mod">
          <ac:chgData name="Badri, Sreenivas" userId="0b43dccd-042e-4be0-871d-afa1d90d6a2e" providerId="ADAL" clId="{FF428C53-BE91-4396-968F-FE0413FD19E9}" dt="2024-04-16T16:34:53.118" v="2253" actId="20577"/>
          <ac:spMkLst>
            <pc:docMk/>
            <pc:sldMk cId="996867584" sldId="588"/>
            <ac:spMk id="2" creationId="{5B7D6869-86A1-B83B-8299-C2EB10231D1A}"/>
          </ac:spMkLst>
        </pc:spChg>
        <pc:spChg chg="del">
          <ac:chgData name="Badri, Sreenivas" userId="0b43dccd-042e-4be0-871d-afa1d90d6a2e" providerId="ADAL" clId="{FF428C53-BE91-4396-968F-FE0413FD19E9}" dt="2024-04-17T04:25:43.087" v="3962" actId="478"/>
          <ac:spMkLst>
            <pc:docMk/>
            <pc:sldMk cId="996867584" sldId="588"/>
            <ac:spMk id="5" creationId="{C935EC43-958E-2928-13FB-F13EA6EDAC54}"/>
          </ac:spMkLst>
        </pc:spChg>
        <pc:spChg chg="add del mod">
          <ac:chgData name="Badri, Sreenivas" userId="0b43dccd-042e-4be0-871d-afa1d90d6a2e" providerId="ADAL" clId="{FF428C53-BE91-4396-968F-FE0413FD19E9}" dt="2024-04-17T04:27:43.710" v="3967" actId="478"/>
          <ac:spMkLst>
            <pc:docMk/>
            <pc:sldMk cId="996867584" sldId="588"/>
            <ac:spMk id="11" creationId="{2D670819-2EA4-07F1-9B80-6E70D20C5C7D}"/>
          </ac:spMkLst>
        </pc:spChg>
        <pc:graphicFrameChg chg="add del mod">
          <ac:chgData name="Badri, Sreenivas" userId="0b43dccd-042e-4be0-871d-afa1d90d6a2e" providerId="ADAL" clId="{FF428C53-BE91-4396-968F-FE0413FD19E9}" dt="2024-04-17T04:25:35.891" v="3961"/>
          <ac:graphicFrameMkLst>
            <pc:docMk/>
            <pc:sldMk cId="996867584" sldId="588"/>
            <ac:graphicFrameMk id="3" creationId="{DBEA6B00-C6E7-8E92-D8C3-61EAFB02B19B}"/>
          </ac:graphicFrameMkLst>
        </pc:graphicFrameChg>
        <pc:graphicFrameChg chg="add del mod">
          <ac:chgData name="Badri, Sreenivas" userId="0b43dccd-042e-4be0-871d-afa1d90d6a2e" providerId="ADAL" clId="{FF428C53-BE91-4396-968F-FE0413FD19E9}" dt="2024-04-17T04:25:35.891" v="3961"/>
          <ac:graphicFrameMkLst>
            <pc:docMk/>
            <pc:sldMk cId="996867584" sldId="588"/>
            <ac:graphicFrameMk id="6" creationId="{1D1FDE19-46D7-155A-0C07-3503F0688ECC}"/>
          </ac:graphicFrameMkLst>
        </pc:graphicFrameChg>
        <pc:graphicFrameChg chg="add del mod">
          <ac:chgData name="Badri, Sreenivas" userId="0b43dccd-042e-4be0-871d-afa1d90d6a2e" providerId="ADAL" clId="{FF428C53-BE91-4396-968F-FE0413FD19E9}" dt="2024-04-17T04:27:32.472" v="3966" actId="478"/>
          <ac:graphicFrameMkLst>
            <pc:docMk/>
            <pc:sldMk cId="996867584" sldId="588"/>
            <ac:graphicFrameMk id="7" creationId="{2B457E3E-1997-AEFE-E13F-5ABFDC84A951}"/>
          </ac:graphicFrameMkLst>
        </pc:graphicFrameChg>
        <pc:graphicFrameChg chg="add del mod">
          <ac:chgData name="Badri, Sreenivas" userId="0b43dccd-042e-4be0-871d-afa1d90d6a2e" providerId="ADAL" clId="{FF428C53-BE91-4396-968F-FE0413FD19E9}" dt="2024-04-17T04:27:54.530" v="3968" actId="478"/>
          <ac:graphicFrameMkLst>
            <pc:docMk/>
            <pc:sldMk cId="996867584" sldId="588"/>
            <ac:graphicFrameMk id="8" creationId="{37E44D78-723C-8E3E-C448-B77D5D7C44F3}"/>
          </ac:graphicFrameMkLst>
        </pc:graphicFrameChg>
        <pc:graphicFrameChg chg="add del mod modGraphic">
          <ac:chgData name="Badri, Sreenivas" userId="0b43dccd-042e-4be0-871d-afa1d90d6a2e" providerId="ADAL" clId="{FF428C53-BE91-4396-968F-FE0413FD19E9}" dt="2024-04-17T04:49:21.878" v="4289" actId="1076"/>
          <ac:graphicFrameMkLst>
            <pc:docMk/>
            <pc:sldMk cId="996867584" sldId="588"/>
            <ac:graphicFrameMk id="9" creationId="{A0D2A9C3-3E08-654E-46B3-A220227AD10B}"/>
          </ac:graphicFrameMkLst>
        </pc:graphicFrameChg>
      </pc:sldChg>
      <pc:sldChg chg="modSp add del mod">
        <pc:chgData name="Badri, Sreenivas" userId="0b43dccd-042e-4be0-871d-afa1d90d6a2e" providerId="ADAL" clId="{FF428C53-BE91-4396-968F-FE0413FD19E9}" dt="2024-04-17T04:56:46.256" v="4322" actId="47"/>
        <pc:sldMkLst>
          <pc:docMk/>
          <pc:sldMk cId="4165680425" sldId="589"/>
        </pc:sldMkLst>
        <pc:spChg chg="mod">
          <ac:chgData name="Badri, Sreenivas" userId="0b43dccd-042e-4be0-871d-afa1d90d6a2e" providerId="ADAL" clId="{FF428C53-BE91-4396-968F-FE0413FD19E9}" dt="2024-04-16T19:32:39.578" v="2306" actId="20577"/>
          <ac:spMkLst>
            <pc:docMk/>
            <pc:sldMk cId="4165680425" sldId="589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04:55:39.533" v="4321" actId="33524"/>
          <ac:spMkLst>
            <pc:docMk/>
            <pc:sldMk cId="4165680425" sldId="589"/>
            <ac:spMk id="5" creationId="{2E2BCA5C-ED85-50C0-31F9-6AFEE1F2059D}"/>
          </ac:spMkLst>
        </pc:spChg>
      </pc:sldChg>
      <pc:sldChg chg="add del">
        <pc:chgData name="Badri, Sreenivas" userId="0b43dccd-042e-4be0-871d-afa1d90d6a2e" providerId="ADAL" clId="{FF428C53-BE91-4396-968F-FE0413FD19E9}" dt="2024-04-16T19:34:14.611" v="2308"/>
        <pc:sldMkLst>
          <pc:docMk/>
          <pc:sldMk cId="1082139965" sldId="590"/>
        </pc:sldMkLst>
      </pc:sldChg>
      <pc:sldChg chg="add del">
        <pc:chgData name="Badri, Sreenivas" userId="0b43dccd-042e-4be0-871d-afa1d90d6a2e" providerId="ADAL" clId="{FF428C53-BE91-4396-968F-FE0413FD19E9}" dt="2024-04-16T19:34:18.860" v="2310"/>
        <pc:sldMkLst>
          <pc:docMk/>
          <pc:sldMk cId="1957502687" sldId="590"/>
        </pc:sldMkLst>
      </pc:sldChg>
      <pc:sldChg chg="addSp delSp modSp add mod">
        <pc:chgData name="Badri, Sreenivas" userId="0b43dccd-042e-4be0-871d-afa1d90d6a2e" providerId="ADAL" clId="{FF428C53-BE91-4396-968F-FE0413FD19E9}" dt="2024-04-17T04:53:48.747" v="4308" actId="14100"/>
        <pc:sldMkLst>
          <pc:docMk/>
          <pc:sldMk cId="3496249431" sldId="590"/>
        </pc:sldMkLst>
        <pc:spChg chg="mod">
          <ac:chgData name="Badri, Sreenivas" userId="0b43dccd-042e-4be0-871d-afa1d90d6a2e" providerId="ADAL" clId="{FF428C53-BE91-4396-968F-FE0413FD19E9}" dt="2024-04-17T02:03:30.675" v="3650"/>
          <ac:spMkLst>
            <pc:docMk/>
            <pc:sldMk cId="3496249431" sldId="590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04:13:27.433" v="3921" actId="20577"/>
          <ac:spMkLst>
            <pc:docMk/>
            <pc:sldMk cId="3496249431" sldId="590"/>
            <ac:spMk id="9" creationId="{10C06503-1A8E-2F12-C397-F10BEB1D0ED0}"/>
          </ac:spMkLst>
        </pc:spChg>
        <pc:picChg chg="add mod">
          <ac:chgData name="Badri, Sreenivas" userId="0b43dccd-042e-4be0-871d-afa1d90d6a2e" providerId="ADAL" clId="{FF428C53-BE91-4396-968F-FE0413FD19E9}" dt="2024-04-17T04:53:48.747" v="4308" actId="14100"/>
          <ac:picMkLst>
            <pc:docMk/>
            <pc:sldMk cId="3496249431" sldId="590"/>
            <ac:picMk id="5" creationId="{AE86A426-5E98-502D-3949-8710AF208E5B}"/>
          </ac:picMkLst>
        </pc:picChg>
        <pc:picChg chg="del">
          <ac:chgData name="Badri, Sreenivas" userId="0b43dccd-042e-4be0-871d-afa1d90d6a2e" providerId="ADAL" clId="{FF428C53-BE91-4396-968F-FE0413FD19E9}" dt="2024-04-17T01:45:05.605" v="3546" actId="478"/>
          <ac:picMkLst>
            <pc:docMk/>
            <pc:sldMk cId="3496249431" sldId="590"/>
            <ac:picMk id="13" creationId="{6133BAD8-9639-3E82-C0D3-FD2C0A5C9DCE}"/>
          </ac:picMkLst>
        </pc:picChg>
      </pc:sldChg>
      <pc:sldChg chg="addSp delSp modSp add mod">
        <pc:chgData name="Badri, Sreenivas" userId="0b43dccd-042e-4be0-871d-afa1d90d6a2e" providerId="ADAL" clId="{FF428C53-BE91-4396-968F-FE0413FD19E9}" dt="2024-04-17T22:06:28.815" v="9409" actId="20577"/>
        <pc:sldMkLst>
          <pc:docMk/>
          <pc:sldMk cId="1388595043" sldId="591"/>
        </pc:sldMkLst>
        <pc:spChg chg="mod">
          <ac:chgData name="Badri, Sreenivas" userId="0b43dccd-042e-4be0-871d-afa1d90d6a2e" providerId="ADAL" clId="{FF428C53-BE91-4396-968F-FE0413FD19E9}" dt="2024-04-17T02:03:33.965" v="3651"/>
          <ac:spMkLst>
            <pc:docMk/>
            <pc:sldMk cId="1388595043" sldId="591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22:06:28.815" v="9409" actId="20577"/>
          <ac:spMkLst>
            <pc:docMk/>
            <pc:sldMk cId="1388595043" sldId="591"/>
            <ac:spMk id="9" creationId="{10C06503-1A8E-2F12-C397-F10BEB1D0ED0}"/>
          </ac:spMkLst>
        </pc:spChg>
        <pc:picChg chg="del">
          <ac:chgData name="Badri, Sreenivas" userId="0b43dccd-042e-4be0-871d-afa1d90d6a2e" providerId="ADAL" clId="{FF428C53-BE91-4396-968F-FE0413FD19E9}" dt="2024-04-17T01:46:03.106" v="3555" actId="478"/>
          <ac:picMkLst>
            <pc:docMk/>
            <pc:sldMk cId="1388595043" sldId="591"/>
            <ac:picMk id="5" creationId="{AE86A426-5E98-502D-3949-8710AF208E5B}"/>
          </ac:picMkLst>
        </pc:picChg>
        <pc:picChg chg="add del mod">
          <ac:chgData name="Badri, Sreenivas" userId="0b43dccd-042e-4be0-871d-afa1d90d6a2e" providerId="ADAL" clId="{FF428C53-BE91-4396-968F-FE0413FD19E9}" dt="2024-04-17T03:18:30.715" v="3671" actId="478"/>
          <ac:picMkLst>
            <pc:docMk/>
            <pc:sldMk cId="1388595043" sldId="591"/>
            <ac:picMk id="6" creationId="{268EBE03-FA8A-B84E-40D2-2AA966889923}"/>
          </ac:picMkLst>
        </pc:picChg>
        <pc:picChg chg="add del mod">
          <ac:chgData name="Badri, Sreenivas" userId="0b43dccd-042e-4be0-871d-afa1d90d6a2e" providerId="ADAL" clId="{FF428C53-BE91-4396-968F-FE0413FD19E9}" dt="2024-04-17T03:42:12.766" v="3741" actId="478"/>
          <ac:picMkLst>
            <pc:docMk/>
            <pc:sldMk cId="1388595043" sldId="591"/>
            <ac:picMk id="8" creationId="{3D5D8CFF-F8E5-EC87-AF00-962960A37D00}"/>
          </ac:picMkLst>
        </pc:picChg>
        <pc:picChg chg="add mod">
          <ac:chgData name="Badri, Sreenivas" userId="0b43dccd-042e-4be0-871d-afa1d90d6a2e" providerId="ADAL" clId="{FF428C53-BE91-4396-968F-FE0413FD19E9}" dt="2024-04-17T04:53:52.563" v="4309" actId="14100"/>
          <ac:picMkLst>
            <pc:docMk/>
            <pc:sldMk cId="1388595043" sldId="591"/>
            <ac:picMk id="11" creationId="{30D82A87-328F-AD24-D392-6575D9325DE9}"/>
          </ac:picMkLst>
        </pc:picChg>
      </pc:sldChg>
      <pc:sldChg chg="addSp delSp modSp add mod">
        <pc:chgData name="Badri, Sreenivas" userId="0b43dccd-042e-4be0-871d-afa1d90d6a2e" providerId="ADAL" clId="{FF428C53-BE91-4396-968F-FE0413FD19E9}" dt="2024-04-17T04:54:04.916" v="4314" actId="20577"/>
        <pc:sldMkLst>
          <pc:docMk/>
          <pc:sldMk cId="581389895" sldId="592"/>
        </pc:sldMkLst>
        <pc:spChg chg="mod">
          <ac:chgData name="Badri, Sreenivas" userId="0b43dccd-042e-4be0-871d-afa1d90d6a2e" providerId="ADAL" clId="{FF428C53-BE91-4396-968F-FE0413FD19E9}" dt="2024-04-17T02:03:38.357" v="3652"/>
          <ac:spMkLst>
            <pc:docMk/>
            <pc:sldMk cId="581389895" sldId="592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04:54:04.916" v="4314" actId="20577"/>
          <ac:spMkLst>
            <pc:docMk/>
            <pc:sldMk cId="581389895" sldId="592"/>
            <ac:spMk id="9" creationId="{10C06503-1A8E-2F12-C397-F10BEB1D0ED0}"/>
          </ac:spMkLst>
        </pc:spChg>
        <pc:picChg chg="add del mod">
          <ac:chgData name="Badri, Sreenivas" userId="0b43dccd-042e-4be0-871d-afa1d90d6a2e" providerId="ADAL" clId="{FF428C53-BE91-4396-968F-FE0413FD19E9}" dt="2024-04-17T03:43:15.886" v="3747" actId="478"/>
          <ac:picMkLst>
            <pc:docMk/>
            <pc:sldMk cId="581389895" sldId="592"/>
            <ac:picMk id="5" creationId="{E96A593A-FED3-A1B1-4726-DF8C34D122A0}"/>
          </ac:picMkLst>
        </pc:picChg>
        <pc:picChg chg="del">
          <ac:chgData name="Badri, Sreenivas" userId="0b43dccd-042e-4be0-871d-afa1d90d6a2e" providerId="ADAL" clId="{FF428C53-BE91-4396-968F-FE0413FD19E9}" dt="2024-04-17T01:51:23.146" v="3633" actId="478"/>
          <ac:picMkLst>
            <pc:docMk/>
            <pc:sldMk cId="581389895" sldId="592"/>
            <ac:picMk id="6" creationId="{268EBE03-FA8A-B84E-40D2-2AA966889923}"/>
          </ac:picMkLst>
        </pc:picChg>
        <pc:picChg chg="add mod">
          <ac:chgData name="Badri, Sreenivas" userId="0b43dccd-042e-4be0-871d-afa1d90d6a2e" providerId="ADAL" clId="{FF428C53-BE91-4396-968F-FE0413FD19E9}" dt="2024-04-17T04:53:58.090" v="4310" actId="14100"/>
          <ac:picMkLst>
            <pc:docMk/>
            <pc:sldMk cId="581389895" sldId="592"/>
            <ac:picMk id="8" creationId="{C13B00C7-BE9A-522C-D07C-021DE522FD24}"/>
          </ac:picMkLst>
        </pc:picChg>
      </pc:sldChg>
      <pc:sldChg chg="addSp delSp modSp add mod">
        <pc:chgData name="Badri, Sreenivas" userId="0b43dccd-042e-4be0-871d-afa1d90d6a2e" providerId="ADAL" clId="{FF428C53-BE91-4396-968F-FE0413FD19E9}" dt="2024-04-17T04:13:14.313" v="3915" actId="20577"/>
        <pc:sldMkLst>
          <pc:docMk/>
          <pc:sldMk cId="129156808" sldId="593"/>
        </pc:sldMkLst>
        <pc:spChg chg="mod">
          <ac:chgData name="Badri, Sreenivas" userId="0b43dccd-042e-4be0-871d-afa1d90d6a2e" providerId="ADAL" clId="{FF428C53-BE91-4396-968F-FE0413FD19E9}" dt="2024-04-17T02:04:27.018" v="3669" actId="20577"/>
          <ac:spMkLst>
            <pc:docMk/>
            <pc:sldMk cId="129156808" sldId="593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04:13:14.313" v="3915" actId="20577"/>
          <ac:spMkLst>
            <pc:docMk/>
            <pc:sldMk cId="129156808" sldId="593"/>
            <ac:spMk id="9" creationId="{10C06503-1A8E-2F12-C397-F10BEB1D0ED0}"/>
          </ac:spMkLst>
        </pc:spChg>
        <pc:picChg chg="del">
          <ac:chgData name="Badri, Sreenivas" userId="0b43dccd-042e-4be0-871d-afa1d90d6a2e" providerId="ADAL" clId="{FF428C53-BE91-4396-968F-FE0413FD19E9}" dt="2024-04-17T02:05:25.003" v="3670" actId="478"/>
          <ac:picMkLst>
            <pc:docMk/>
            <pc:sldMk cId="129156808" sldId="593"/>
            <ac:picMk id="5" creationId="{E96A593A-FED3-A1B1-4726-DF8C34D122A0}"/>
          </ac:picMkLst>
        </pc:picChg>
        <pc:picChg chg="add mod">
          <ac:chgData name="Badri, Sreenivas" userId="0b43dccd-042e-4be0-871d-afa1d90d6a2e" providerId="ADAL" clId="{FF428C53-BE91-4396-968F-FE0413FD19E9}" dt="2024-04-17T04:06:21.668" v="3753" actId="14100"/>
          <ac:picMkLst>
            <pc:docMk/>
            <pc:sldMk cId="129156808" sldId="593"/>
            <ac:picMk id="6" creationId="{E4313162-ACF6-F45F-4561-22A9A230549B}"/>
          </ac:picMkLst>
        </pc:picChg>
      </pc:sldChg>
      <pc:sldChg chg="modSp add del mod">
        <pc:chgData name="Badri, Sreenivas" userId="0b43dccd-042e-4be0-871d-afa1d90d6a2e" providerId="ADAL" clId="{FF428C53-BE91-4396-968F-FE0413FD19E9}" dt="2024-04-16T03:51:07.595" v="1483" actId="47"/>
        <pc:sldMkLst>
          <pc:docMk/>
          <pc:sldMk cId="2325805492" sldId="593"/>
        </pc:sldMkLst>
        <pc:spChg chg="mod">
          <ac:chgData name="Badri, Sreenivas" userId="0b43dccd-042e-4be0-871d-afa1d90d6a2e" providerId="ADAL" clId="{FF428C53-BE91-4396-968F-FE0413FD19E9}" dt="2024-04-16T03:19:53.326" v="958" actId="5793"/>
          <ac:spMkLst>
            <pc:docMk/>
            <pc:sldMk cId="2325805492" sldId="593"/>
            <ac:spMk id="2" creationId="{FABB5A46-FD3B-73E1-743E-EA4D2F733206}"/>
          </ac:spMkLst>
        </pc:spChg>
        <pc:graphicFrameChg chg="mod modGraphic">
          <ac:chgData name="Badri, Sreenivas" userId="0b43dccd-042e-4be0-871d-afa1d90d6a2e" providerId="ADAL" clId="{FF428C53-BE91-4396-968F-FE0413FD19E9}" dt="2024-04-16T03:19:44.126" v="950" actId="20577"/>
          <ac:graphicFrameMkLst>
            <pc:docMk/>
            <pc:sldMk cId="2325805492" sldId="593"/>
            <ac:graphicFrameMk id="9" creationId="{0DDE447C-3A77-02C6-3351-4E1711BC7FBE}"/>
          </ac:graphicFrameMkLst>
        </pc:graphicFrameChg>
      </pc:sldChg>
      <pc:sldChg chg="addSp delSp modSp add mod">
        <pc:chgData name="Badri, Sreenivas" userId="0b43dccd-042e-4be0-871d-afa1d90d6a2e" providerId="ADAL" clId="{FF428C53-BE91-4396-968F-FE0413FD19E9}" dt="2024-04-17T04:13:09.740" v="3913" actId="20577"/>
        <pc:sldMkLst>
          <pc:docMk/>
          <pc:sldMk cId="3089637583" sldId="594"/>
        </pc:sldMkLst>
        <pc:spChg chg="mod">
          <ac:chgData name="Badri, Sreenivas" userId="0b43dccd-042e-4be0-871d-afa1d90d6a2e" providerId="ADAL" clId="{FF428C53-BE91-4396-968F-FE0413FD19E9}" dt="2024-04-17T04:13:09.740" v="3913" actId="20577"/>
          <ac:spMkLst>
            <pc:docMk/>
            <pc:sldMk cId="3089637583" sldId="594"/>
            <ac:spMk id="9" creationId="{10C06503-1A8E-2F12-C397-F10BEB1D0ED0}"/>
          </ac:spMkLst>
        </pc:spChg>
        <pc:picChg chg="add mod">
          <ac:chgData name="Badri, Sreenivas" userId="0b43dccd-042e-4be0-871d-afa1d90d6a2e" providerId="ADAL" clId="{FF428C53-BE91-4396-968F-FE0413FD19E9}" dt="2024-04-17T04:09:05.645" v="3881" actId="14100"/>
          <ac:picMkLst>
            <pc:docMk/>
            <pc:sldMk cId="3089637583" sldId="594"/>
            <ac:picMk id="5" creationId="{474F1BAD-9CC7-B2A2-90F1-65779740F268}"/>
          </ac:picMkLst>
        </pc:picChg>
        <pc:picChg chg="del">
          <ac:chgData name="Badri, Sreenivas" userId="0b43dccd-042e-4be0-871d-afa1d90d6a2e" providerId="ADAL" clId="{FF428C53-BE91-4396-968F-FE0413FD19E9}" dt="2024-04-17T04:08:11.732" v="3877" actId="478"/>
          <ac:picMkLst>
            <pc:docMk/>
            <pc:sldMk cId="3089637583" sldId="594"/>
            <ac:picMk id="6" creationId="{E4313162-ACF6-F45F-4561-22A9A230549B}"/>
          </ac:picMkLst>
        </pc:picChg>
      </pc:sldChg>
      <pc:sldChg chg="addSp delSp modSp add mod">
        <pc:chgData name="Badri, Sreenivas" userId="0b43dccd-042e-4be0-871d-afa1d90d6a2e" providerId="ADAL" clId="{FF428C53-BE91-4396-968F-FE0413FD19E9}" dt="2024-04-17T04:14:52.881" v="3929" actId="14100"/>
        <pc:sldMkLst>
          <pc:docMk/>
          <pc:sldMk cId="281647635" sldId="595"/>
        </pc:sldMkLst>
        <pc:spChg chg="mod">
          <ac:chgData name="Badri, Sreenivas" userId="0b43dccd-042e-4be0-871d-afa1d90d6a2e" providerId="ADAL" clId="{FF428C53-BE91-4396-968F-FE0413FD19E9}" dt="2024-04-17T04:13:02.041" v="3911" actId="20577"/>
          <ac:spMkLst>
            <pc:docMk/>
            <pc:sldMk cId="281647635" sldId="595"/>
            <ac:spMk id="9" creationId="{10C06503-1A8E-2F12-C397-F10BEB1D0ED0}"/>
          </ac:spMkLst>
        </pc:spChg>
        <pc:picChg chg="del">
          <ac:chgData name="Badri, Sreenivas" userId="0b43dccd-042e-4be0-871d-afa1d90d6a2e" providerId="ADAL" clId="{FF428C53-BE91-4396-968F-FE0413FD19E9}" dt="2024-04-17T04:13:46.472" v="3924" actId="478"/>
          <ac:picMkLst>
            <pc:docMk/>
            <pc:sldMk cId="281647635" sldId="595"/>
            <ac:picMk id="5" creationId="{474F1BAD-9CC7-B2A2-90F1-65779740F268}"/>
          </ac:picMkLst>
        </pc:picChg>
        <pc:picChg chg="add mod">
          <ac:chgData name="Badri, Sreenivas" userId="0b43dccd-042e-4be0-871d-afa1d90d6a2e" providerId="ADAL" clId="{FF428C53-BE91-4396-968F-FE0413FD19E9}" dt="2024-04-17T04:14:12.961" v="3926" actId="1076"/>
          <ac:picMkLst>
            <pc:docMk/>
            <pc:sldMk cId="281647635" sldId="595"/>
            <ac:picMk id="6" creationId="{A3E852D8-D361-44A5-E1ED-AEF356B00B51}"/>
          </ac:picMkLst>
        </pc:picChg>
        <pc:picChg chg="add mod">
          <ac:chgData name="Badri, Sreenivas" userId="0b43dccd-042e-4be0-871d-afa1d90d6a2e" providerId="ADAL" clId="{FF428C53-BE91-4396-968F-FE0413FD19E9}" dt="2024-04-17T04:14:52.881" v="3929" actId="14100"/>
          <ac:picMkLst>
            <pc:docMk/>
            <pc:sldMk cId="281647635" sldId="595"/>
            <ac:picMk id="8" creationId="{9F7D9E1E-B345-F268-FE4D-12C811826459}"/>
          </ac:picMkLst>
        </pc:picChg>
      </pc:sldChg>
      <pc:sldChg chg="addSp delSp modSp add mod">
        <pc:chgData name="Badri, Sreenivas" userId="0b43dccd-042e-4be0-871d-afa1d90d6a2e" providerId="ADAL" clId="{FF428C53-BE91-4396-968F-FE0413FD19E9}" dt="2024-04-17T23:21:23.090" v="10668" actId="20577"/>
        <pc:sldMkLst>
          <pc:docMk/>
          <pc:sldMk cId="2997159690" sldId="596"/>
        </pc:sldMkLst>
        <pc:spChg chg="add mod">
          <ac:chgData name="Badri, Sreenivas" userId="0b43dccd-042e-4be0-871d-afa1d90d6a2e" providerId="ADAL" clId="{FF428C53-BE91-4396-968F-FE0413FD19E9}" dt="2024-04-17T23:21:23.090" v="10668" actId="20577"/>
          <ac:spMkLst>
            <pc:docMk/>
            <pc:sldMk cId="2997159690" sldId="596"/>
            <ac:spMk id="5" creationId="{202FCB29-0F7A-2226-5012-812FF6FA97EE}"/>
          </ac:spMkLst>
        </pc:spChg>
        <pc:graphicFrameChg chg="del">
          <ac:chgData name="Badri, Sreenivas" userId="0b43dccd-042e-4be0-871d-afa1d90d6a2e" providerId="ADAL" clId="{FF428C53-BE91-4396-968F-FE0413FD19E9}" dt="2024-04-17T04:51:17.559" v="4293" actId="478"/>
          <ac:graphicFrameMkLst>
            <pc:docMk/>
            <pc:sldMk cId="2997159690" sldId="596"/>
            <ac:graphicFrameMk id="9" creationId="{A0D2A9C3-3E08-654E-46B3-A220227AD10B}"/>
          </ac:graphicFrameMkLst>
        </pc:graphicFrameChg>
        <pc:picChg chg="add del mod">
          <ac:chgData name="Badri, Sreenivas" userId="0b43dccd-042e-4be0-871d-afa1d90d6a2e" providerId="ADAL" clId="{FF428C53-BE91-4396-968F-FE0413FD19E9}" dt="2024-04-17T21:52:32.740" v="9341" actId="478"/>
          <ac:picMkLst>
            <pc:docMk/>
            <pc:sldMk cId="2997159690" sldId="596"/>
            <ac:picMk id="6" creationId="{97085094-8FB6-C349-B5C9-2DEFA7343257}"/>
          </ac:picMkLst>
        </pc:picChg>
        <pc:picChg chg="add mod">
          <ac:chgData name="Badri, Sreenivas" userId="0b43dccd-042e-4be0-871d-afa1d90d6a2e" providerId="ADAL" clId="{FF428C53-BE91-4396-968F-FE0413FD19E9}" dt="2024-04-17T23:20:58.289" v="10640" actId="1076"/>
          <ac:picMkLst>
            <pc:docMk/>
            <pc:sldMk cId="2997159690" sldId="596"/>
            <ac:picMk id="1026" creationId="{FF9B9A0B-D5FB-624F-51AE-4196A19F7AC3}"/>
          </ac:picMkLst>
        </pc:picChg>
      </pc:sldChg>
      <pc:sldChg chg="modSp add mod">
        <pc:chgData name="Badri, Sreenivas" userId="0b43dccd-042e-4be0-871d-afa1d90d6a2e" providerId="ADAL" clId="{FF428C53-BE91-4396-968F-FE0413FD19E9}" dt="2024-04-17T04:52:14.084" v="4305" actId="20577"/>
        <pc:sldMkLst>
          <pc:docMk/>
          <pc:sldMk cId="3932296311" sldId="597"/>
        </pc:sldMkLst>
        <pc:spChg chg="mod">
          <ac:chgData name="Badri, Sreenivas" userId="0b43dccd-042e-4be0-871d-afa1d90d6a2e" providerId="ADAL" clId="{FF428C53-BE91-4396-968F-FE0413FD19E9}" dt="2024-04-17T04:52:14.084" v="4305" actId="20577"/>
          <ac:spMkLst>
            <pc:docMk/>
            <pc:sldMk cId="3932296311" sldId="597"/>
            <ac:spMk id="2" creationId="{5B7D6869-86A1-B83B-8299-C2EB10231D1A}"/>
          </ac:spMkLst>
        </pc:spChg>
      </pc:sldChg>
      <pc:sldChg chg="modSp add mod">
        <pc:chgData name="Badri, Sreenivas" userId="0b43dccd-042e-4be0-871d-afa1d90d6a2e" providerId="ADAL" clId="{FF428C53-BE91-4396-968F-FE0413FD19E9}" dt="2024-04-17T22:51:44.704" v="10223"/>
        <pc:sldMkLst>
          <pc:docMk/>
          <pc:sldMk cId="2690463445" sldId="598"/>
        </pc:sldMkLst>
        <pc:spChg chg="mod">
          <ac:chgData name="Badri, Sreenivas" userId="0b43dccd-042e-4be0-871d-afa1d90d6a2e" providerId="ADAL" clId="{FF428C53-BE91-4396-968F-FE0413FD19E9}" dt="2024-04-17T14:06:05.546" v="5876" actId="313"/>
          <ac:spMkLst>
            <pc:docMk/>
            <pc:sldMk cId="2690463445" sldId="598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7T22:51:44.704" v="10223"/>
          <ac:spMkLst>
            <pc:docMk/>
            <pc:sldMk cId="2690463445" sldId="598"/>
            <ac:spMk id="5" creationId="{2E2BCA5C-ED85-50C0-31F9-6AFEE1F2059D}"/>
          </ac:spMkLst>
        </pc:spChg>
      </pc:sldChg>
      <pc:sldChg chg="modSp add mod">
        <pc:chgData name="Badri, Sreenivas" userId="0b43dccd-042e-4be0-871d-afa1d90d6a2e" providerId="ADAL" clId="{FF428C53-BE91-4396-968F-FE0413FD19E9}" dt="2024-04-18T01:45:07.285" v="11441" actId="6549"/>
        <pc:sldMkLst>
          <pc:docMk/>
          <pc:sldMk cId="4021293153" sldId="599"/>
        </pc:sldMkLst>
        <pc:spChg chg="mod">
          <ac:chgData name="Badri, Sreenivas" userId="0b43dccd-042e-4be0-871d-afa1d90d6a2e" providerId="ADAL" clId="{FF428C53-BE91-4396-968F-FE0413FD19E9}" dt="2024-04-17T05:23:39.764" v="4832" actId="20577"/>
          <ac:spMkLst>
            <pc:docMk/>
            <pc:sldMk cId="4021293153" sldId="599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8T01:45:07.285" v="11441" actId="6549"/>
          <ac:spMkLst>
            <pc:docMk/>
            <pc:sldMk cId="4021293153" sldId="599"/>
            <ac:spMk id="5" creationId="{2E2BCA5C-ED85-50C0-31F9-6AFEE1F2059D}"/>
          </ac:spMkLst>
        </pc:spChg>
      </pc:sldChg>
      <pc:sldChg chg="modSp add mod ord">
        <pc:chgData name="Badri, Sreenivas" userId="0b43dccd-042e-4be0-871d-afa1d90d6a2e" providerId="ADAL" clId="{FF428C53-BE91-4396-968F-FE0413FD19E9}" dt="2024-04-17T22:28:58.588" v="9876" actId="20577"/>
        <pc:sldMkLst>
          <pc:docMk/>
          <pc:sldMk cId="409374837" sldId="600"/>
        </pc:sldMkLst>
        <pc:spChg chg="mod">
          <ac:chgData name="Badri, Sreenivas" userId="0b43dccd-042e-4be0-871d-afa1d90d6a2e" providerId="ADAL" clId="{FF428C53-BE91-4396-968F-FE0413FD19E9}" dt="2024-04-17T22:28:58.588" v="9876" actId="20577"/>
          <ac:spMkLst>
            <pc:docMk/>
            <pc:sldMk cId="409374837" sldId="600"/>
            <ac:spMk id="5" creationId="{2E2BCA5C-ED85-50C0-31F9-6AFEE1F2059D}"/>
          </ac:spMkLst>
        </pc:spChg>
      </pc:sldChg>
      <pc:sldChg chg="modSp add mod">
        <pc:chgData name="Badri, Sreenivas" userId="0b43dccd-042e-4be0-871d-afa1d90d6a2e" providerId="ADAL" clId="{FF428C53-BE91-4396-968F-FE0413FD19E9}" dt="2024-04-18T01:51:57.149" v="11457" actId="5793"/>
        <pc:sldMkLst>
          <pc:docMk/>
          <pc:sldMk cId="2350295778" sldId="601"/>
        </pc:sldMkLst>
        <pc:spChg chg="mod">
          <ac:chgData name="Badri, Sreenivas" userId="0b43dccd-042e-4be0-871d-afa1d90d6a2e" providerId="ADAL" clId="{FF428C53-BE91-4396-968F-FE0413FD19E9}" dt="2024-04-18T01:51:57.149" v="11457" actId="5793"/>
          <ac:spMkLst>
            <pc:docMk/>
            <pc:sldMk cId="2350295778" sldId="601"/>
            <ac:spMk id="5" creationId="{2E2BCA5C-ED85-50C0-31F9-6AFEE1F2059D}"/>
          </ac:spMkLst>
        </pc:spChg>
      </pc:sldChg>
      <pc:sldChg chg="modSp add mod">
        <pc:chgData name="Badri, Sreenivas" userId="0b43dccd-042e-4be0-871d-afa1d90d6a2e" providerId="ADAL" clId="{FF428C53-BE91-4396-968F-FE0413FD19E9}" dt="2024-04-18T16:48:15.170" v="12084" actId="20577"/>
        <pc:sldMkLst>
          <pc:docMk/>
          <pc:sldMk cId="3862617420" sldId="602"/>
        </pc:sldMkLst>
        <pc:spChg chg="mod">
          <ac:chgData name="Badri, Sreenivas" userId="0b43dccd-042e-4be0-871d-afa1d90d6a2e" providerId="ADAL" clId="{FF428C53-BE91-4396-968F-FE0413FD19E9}" dt="2024-04-18T01:57:59.736" v="11504" actId="20577"/>
          <ac:spMkLst>
            <pc:docMk/>
            <pc:sldMk cId="3862617420" sldId="602"/>
            <ac:spMk id="2" creationId="{5B7D6869-86A1-B83B-8299-C2EB10231D1A}"/>
          </ac:spMkLst>
        </pc:spChg>
        <pc:spChg chg="mod">
          <ac:chgData name="Badri, Sreenivas" userId="0b43dccd-042e-4be0-871d-afa1d90d6a2e" providerId="ADAL" clId="{FF428C53-BE91-4396-968F-FE0413FD19E9}" dt="2024-04-18T16:48:15.170" v="12084" actId="20577"/>
          <ac:spMkLst>
            <pc:docMk/>
            <pc:sldMk cId="3862617420" sldId="602"/>
            <ac:spMk id="5" creationId="{2E2BCA5C-ED85-50C0-31F9-6AFEE1F2059D}"/>
          </ac:spMkLst>
        </pc:spChg>
      </pc:sldChg>
      <pc:sldChg chg="add">
        <pc:chgData name="Badri, Sreenivas" userId="0b43dccd-042e-4be0-871d-afa1d90d6a2e" providerId="ADAL" clId="{FF428C53-BE91-4396-968F-FE0413FD19E9}" dt="2024-04-18T16:30:09.450" v="11968"/>
        <pc:sldMkLst>
          <pc:docMk/>
          <pc:sldMk cId="96724220" sldId="603"/>
        </pc:sldMkLst>
      </pc:sldChg>
      <pc:sldChg chg="add del">
        <pc:chgData name="Badri, Sreenivas" userId="0b43dccd-042e-4be0-871d-afa1d90d6a2e" providerId="ADAL" clId="{FF428C53-BE91-4396-968F-FE0413FD19E9}" dt="2024-04-18T16:29:45.566" v="11967"/>
        <pc:sldMkLst>
          <pc:docMk/>
          <pc:sldMk cId="443827489" sldId="603"/>
        </pc:sldMkLst>
      </pc:sldChg>
      <pc:sldChg chg="add">
        <pc:chgData name="Badri, Sreenivas" userId="0b43dccd-042e-4be0-871d-afa1d90d6a2e" providerId="ADAL" clId="{FF428C53-BE91-4396-968F-FE0413FD19E9}" dt="2024-04-18T16:30:09.450" v="11968"/>
        <pc:sldMkLst>
          <pc:docMk/>
          <pc:sldMk cId="3881089781" sldId="604"/>
        </pc:sldMkLst>
      </pc:sldChg>
      <pc:sldChg chg="add">
        <pc:chgData name="Badri, Sreenivas" userId="0b43dccd-042e-4be0-871d-afa1d90d6a2e" providerId="ADAL" clId="{FF428C53-BE91-4396-968F-FE0413FD19E9}" dt="2024-04-18T16:30:09.450" v="11968"/>
        <pc:sldMkLst>
          <pc:docMk/>
          <pc:sldMk cId="2580552689" sldId="6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485F5-481E-4E01-856C-63E7FEACF7E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20441-DF80-4ED5-B596-E6C3599D4A64}">
      <dgm:prSet phldrT="[Text]"/>
      <dgm:spPr/>
      <dgm:t>
        <a:bodyPr/>
        <a:lstStyle/>
        <a:p>
          <a:r>
            <a:rPr lang="en-US" dirty="0"/>
            <a:t>Current LFC</a:t>
          </a:r>
        </a:p>
      </dgm:t>
    </dgm:pt>
    <dgm:pt modelId="{0A8C9F7A-3CDE-4293-B117-B784A99F4129}" type="parTrans" cxnId="{A9074BAE-359F-40DB-B022-67174D7F217C}">
      <dgm:prSet/>
      <dgm:spPr/>
      <dgm:t>
        <a:bodyPr/>
        <a:lstStyle/>
        <a:p>
          <a:endParaRPr lang="en-US"/>
        </a:p>
      </dgm:t>
    </dgm:pt>
    <dgm:pt modelId="{55915535-89F1-4230-88FB-F818DFCA54CD}" type="sibTrans" cxnId="{A9074BAE-359F-40DB-B022-67174D7F217C}">
      <dgm:prSet/>
      <dgm:spPr/>
      <dgm:t>
        <a:bodyPr/>
        <a:lstStyle/>
        <a:p>
          <a:endParaRPr lang="en-US"/>
        </a:p>
      </dgm:t>
    </dgm:pt>
    <dgm:pt modelId="{65D71D43-FBFD-4F65-A204-96A14ABAF84B}">
      <dgm:prSet phldrT="[Text]"/>
      <dgm:spPr/>
      <dgm:t>
        <a:bodyPr/>
        <a:lstStyle/>
        <a:p>
          <a:pPr>
            <a:buNone/>
          </a:pPr>
          <a:r>
            <a:rPr lang="en-US" b="1" u="sng" dirty="0"/>
            <a:t>Regulation instructions</a:t>
          </a:r>
        </a:p>
        <a:p>
          <a:pPr>
            <a:buNone/>
          </a:pPr>
          <a:r>
            <a:rPr lang="en-US" dirty="0"/>
            <a:t>1) QSE Portfolio</a:t>
          </a:r>
        </a:p>
        <a:p>
          <a:pPr>
            <a:buNone/>
          </a:pPr>
          <a:r>
            <a:rPr lang="en-US" dirty="0"/>
            <a:t>2) FRRS service</a:t>
          </a:r>
        </a:p>
      </dgm:t>
    </dgm:pt>
    <dgm:pt modelId="{EA2BD852-0740-4328-AA42-229B70FCDE39}" type="parTrans" cxnId="{D24FD395-3CB1-45E4-B549-974EFCF6D1D9}">
      <dgm:prSet/>
      <dgm:spPr/>
      <dgm:t>
        <a:bodyPr/>
        <a:lstStyle/>
        <a:p>
          <a:endParaRPr lang="en-US"/>
        </a:p>
      </dgm:t>
    </dgm:pt>
    <dgm:pt modelId="{286A24E9-F82A-4B2C-9ABE-43178BE615E0}" type="sibTrans" cxnId="{D24FD395-3CB1-45E4-B549-974EFCF6D1D9}">
      <dgm:prSet/>
      <dgm:spPr/>
      <dgm:t>
        <a:bodyPr/>
        <a:lstStyle/>
        <a:p>
          <a:endParaRPr lang="en-US"/>
        </a:p>
      </dgm:t>
    </dgm:pt>
    <dgm:pt modelId="{FD528908-0592-4937-BC4B-479F02869E04}">
      <dgm:prSet phldrT="[Text]"/>
      <dgm:spPr/>
      <dgm:t>
        <a:bodyPr/>
        <a:lstStyle/>
        <a:p>
          <a:r>
            <a:rPr lang="en-US" dirty="0"/>
            <a:t>RTC+B LFC</a:t>
          </a:r>
        </a:p>
      </dgm:t>
    </dgm:pt>
    <dgm:pt modelId="{74FF44A9-B216-4878-A00D-5BD4C802A7C9}" type="parTrans" cxnId="{A9C330EE-D610-49F8-9616-3EEE98DD8ADC}">
      <dgm:prSet/>
      <dgm:spPr/>
      <dgm:t>
        <a:bodyPr/>
        <a:lstStyle/>
        <a:p>
          <a:endParaRPr lang="en-US"/>
        </a:p>
      </dgm:t>
    </dgm:pt>
    <dgm:pt modelId="{94229F49-06EA-4014-9DCF-181A8452284D}" type="sibTrans" cxnId="{A9C330EE-D610-49F8-9616-3EEE98DD8ADC}">
      <dgm:prSet/>
      <dgm:spPr/>
      <dgm:t>
        <a:bodyPr/>
        <a:lstStyle/>
        <a:p>
          <a:endParaRPr lang="en-US"/>
        </a:p>
      </dgm:t>
    </dgm:pt>
    <dgm:pt modelId="{E154B4D5-B449-464C-AC24-56D55155CCA9}">
      <dgm:prSet phldrT="[Text]"/>
      <dgm:spPr/>
      <dgm:t>
        <a:bodyPr/>
        <a:lstStyle/>
        <a:p>
          <a:pPr>
            <a:buNone/>
          </a:pPr>
          <a:r>
            <a:rPr lang="en-US" b="1" u="sng" dirty="0"/>
            <a:t>Regulation instructions</a:t>
          </a:r>
        </a:p>
        <a:p>
          <a:pPr>
            <a:buNone/>
          </a:pPr>
          <a:r>
            <a:rPr lang="en-US" dirty="0"/>
            <a:t>1) Resource Specific</a:t>
          </a:r>
        </a:p>
        <a:p>
          <a:pPr>
            <a:buNone/>
          </a:pPr>
          <a:r>
            <a:rPr lang="en-US" dirty="0"/>
            <a:t>2) No concept of participation factors</a:t>
          </a:r>
        </a:p>
        <a:p>
          <a:pPr>
            <a:buNone/>
          </a:pPr>
          <a:r>
            <a:rPr lang="en-US" dirty="0"/>
            <a:t>3) FRRS service is removed </a:t>
          </a:r>
        </a:p>
      </dgm:t>
    </dgm:pt>
    <dgm:pt modelId="{F597466A-9B46-451A-BE14-814620D62CBB}" type="parTrans" cxnId="{43810DBB-5B12-4274-82A1-99AF3757098C}">
      <dgm:prSet/>
      <dgm:spPr/>
      <dgm:t>
        <a:bodyPr/>
        <a:lstStyle/>
        <a:p>
          <a:endParaRPr lang="en-US"/>
        </a:p>
      </dgm:t>
    </dgm:pt>
    <dgm:pt modelId="{36017443-33EB-43C1-B4B3-8BC07BF60DE8}" type="sibTrans" cxnId="{43810DBB-5B12-4274-82A1-99AF3757098C}">
      <dgm:prSet/>
      <dgm:spPr/>
      <dgm:t>
        <a:bodyPr/>
        <a:lstStyle/>
        <a:p>
          <a:endParaRPr lang="en-US"/>
        </a:p>
      </dgm:t>
    </dgm:pt>
    <dgm:pt modelId="{01D55602-42C8-4FFE-A942-DDA78DB3913D}">
      <dgm:prSet phldrT="[Text]"/>
      <dgm:spPr/>
      <dgm:t>
        <a:bodyPr/>
        <a:lstStyle/>
        <a:p>
          <a:r>
            <a:rPr lang="en-US" b="1" u="sng" dirty="0"/>
            <a:t>Basepoint instructions</a:t>
          </a:r>
        </a:p>
        <a:p>
          <a:r>
            <a:rPr lang="en-US" dirty="0"/>
            <a:t>Updated Desired Set Point</a:t>
          </a:r>
        </a:p>
        <a:p>
          <a:r>
            <a:rPr lang="en-US" dirty="0"/>
            <a:t> (UDSP:- 4-minute ramp to SCED Base Point + Regulation Instruction)</a:t>
          </a:r>
        </a:p>
      </dgm:t>
    </dgm:pt>
    <dgm:pt modelId="{F1EEFD30-966A-4835-8F0F-449C2A651E7C}" type="parTrans" cxnId="{804DA885-2103-433F-B861-4E6E4F61FF71}">
      <dgm:prSet/>
      <dgm:spPr/>
      <dgm:t>
        <a:bodyPr/>
        <a:lstStyle/>
        <a:p>
          <a:endParaRPr lang="en-US"/>
        </a:p>
      </dgm:t>
    </dgm:pt>
    <dgm:pt modelId="{3C233C8F-8F50-4636-901F-3AAED42E2625}" type="sibTrans" cxnId="{804DA885-2103-433F-B861-4E6E4F61FF71}">
      <dgm:prSet/>
      <dgm:spPr/>
      <dgm:t>
        <a:bodyPr/>
        <a:lstStyle/>
        <a:p>
          <a:endParaRPr lang="en-US"/>
        </a:p>
      </dgm:t>
    </dgm:pt>
    <dgm:pt modelId="{0E4EABF7-182D-4764-8152-CEE2C386B7DE}">
      <dgm:prSet phldrT="[Text]"/>
      <dgm:spPr/>
      <dgm:t>
        <a:bodyPr/>
        <a:lstStyle/>
        <a:p>
          <a:r>
            <a:rPr lang="en-US" b="1" u="sng" dirty="0"/>
            <a:t>AS Deployments </a:t>
          </a:r>
        </a:p>
        <a:p>
          <a:r>
            <a:rPr lang="en-US" dirty="0"/>
            <a:t>QSE portfolio deployment for RRS-PFR, RRS-FFR,ECRS</a:t>
          </a:r>
        </a:p>
      </dgm:t>
    </dgm:pt>
    <dgm:pt modelId="{61696E85-FC76-442C-AF24-6D42B73C2FA3}" type="parTrans" cxnId="{EE5C7905-CFB5-4A9E-9830-6A2C94F7FD1E}">
      <dgm:prSet/>
      <dgm:spPr/>
      <dgm:t>
        <a:bodyPr/>
        <a:lstStyle/>
        <a:p>
          <a:endParaRPr lang="en-US"/>
        </a:p>
      </dgm:t>
    </dgm:pt>
    <dgm:pt modelId="{19418D3F-2588-47FA-90AA-D0054515AB90}" type="sibTrans" cxnId="{EE5C7905-CFB5-4A9E-9830-6A2C94F7FD1E}">
      <dgm:prSet/>
      <dgm:spPr/>
      <dgm:t>
        <a:bodyPr/>
        <a:lstStyle/>
        <a:p>
          <a:endParaRPr lang="en-US"/>
        </a:p>
      </dgm:t>
    </dgm:pt>
    <dgm:pt modelId="{8A362D53-164C-48BA-A802-AF43EB0B4F80}">
      <dgm:prSet phldrT="[Text]"/>
      <dgm:spPr/>
      <dgm:t>
        <a:bodyPr/>
        <a:lstStyle/>
        <a:p>
          <a:r>
            <a:rPr lang="en-US" b="1" u="sng" dirty="0"/>
            <a:t>AS Deployments</a:t>
          </a:r>
        </a:p>
        <a:p>
          <a:r>
            <a:rPr lang="en-US" dirty="0"/>
            <a:t>Resource specific deployment included in UDSP</a:t>
          </a:r>
        </a:p>
      </dgm:t>
    </dgm:pt>
    <dgm:pt modelId="{62136CB2-DEAE-45DB-90A9-FE6319DB5C2E}" type="parTrans" cxnId="{0FE26A98-8EE1-41A4-84AF-C6AEDA4FD7A9}">
      <dgm:prSet/>
      <dgm:spPr/>
      <dgm:t>
        <a:bodyPr/>
        <a:lstStyle/>
        <a:p>
          <a:endParaRPr lang="en-US"/>
        </a:p>
      </dgm:t>
    </dgm:pt>
    <dgm:pt modelId="{0DB6CD85-2908-47A8-A781-36989BD119DD}" type="sibTrans" cxnId="{0FE26A98-8EE1-41A4-84AF-C6AEDA4FD7A9}">
      <dgm:prSet/>
      <dgm:spPr/>
      <dgm:t>
        <a:bodyPr/>
        <a:lstStyle/>
        <a:p>
          <a:endParaRPr lang="en-US"/>
        </a:p>
      </dgm:t>
    </dgm:pt>
    <dgm:pt modelId="{47956E0E-CE1D-4209-B1BF-3A4CFACC349E}">
      <dgm:prSet phldrT="[Text]"/>
      <dgm:spPr/>
      <dgm:t>
        <a:bodyPr/>
        <a:lstStyle/>
        <a:p>
          <a:r>
            <a:rPr lang="en-US" b="1" u="sng" dirty="0"/>
            <a:t>Capacity Monitoring</a:t>
          </a:r>
        </a:p>
        <a:p>
          <a:r>
            <a:rPr lang="en-US" dirty="0"/>
            <a:t>Capacity calculations using </a:t>
          </a:r>
        </a:p>
        <a:p>
          <a:r>
            <a:rPr lang="en-US" dirty="0"/>
            <a:t>1) HASL/LASL</a:t>
          </a:r>
        </a:p>
        <a:p>
          <a:r>
            <a:rPr lang="en-US" dirty="0"/>
            <a:t>2) AS Responsibilities and Schedules </a:t>
          </a:r>
        </a:p>
      </dgm:t>
    </dgm:pt>
    <dgm:pt modelId="{3A705541-B943-4EE6-84A1-BC36DF126521}" type="parTrans" cxnId="{B5293AFF-8EC7-4D72-9AC4-75AC42CD337E}">
      <dgm:prSet/>
      <dgm:spPr/>
      <dgm:t>
        <a:bodyPr/>
        <a:lstStyle/>
        <a:p>
          <a:endParaRPr lang="en-US"/>
        </a:p>
      </dgm:t>
    </dgm:pt>
    <dgm:pt modelId="{E5BABBC7-D763-4E82-A615-BD1A5A7C7647}" type="sibTrans" cxnId="{B5293AFF-8EC7-4D72-9AC4-75AC42CD337E}">
      <dgm:prSet/>
      <dgm:spPr/>
      <dgm:t>
        <a:bodyPr/>
        <a:lstStyle/>
        <a:p>
          <a:endParaRPr lang="en-US"/>
        </a:p>
      </dgm:t>
    </dgm:pt>
    <dgm:pt modelId="{5C40D197-190A-4775-97E6-203B0F55F757}">
      <dgm:prSet phldrT="[Text]"/>
      <dgm:spPr/>
      <dgm:t>
        <a:bodyPr/>
        <a:lstStyle/>
        <a:p>
          <a:r>
            <a:rPr lang="en-US" b="1" u="sng" dirty="0"/>
            <a:t>Capacity Monitoring</a:t>
          </a:r>
        </a:p>
        <a:p>
          <a:r>
            <a:rPr lang="en-US" dirty="0"/>
            <a:t>1) Capacity calculations using AS Capabilities</a:t>
          </a:r>
        </a:p>
        <a:p>
          <a:r>
            <a:rPr lang="en-US" dirty="0"/>
            <a:t>2) HASL/LASL are removed</a:t>
          </a:r>
        </a:p>
        <a:p>
          <a:r>
            <a:rPr lang="en-US" dirty="0"/>
            <a:t>3) Separate capacity calculations for ESRs</a:t>
          </a:r>
        </a:p>
      </dgm:t>
    </dgm:pt>
    <dgm:pt modelId="{776DF6F9-35CE-4D95-B14A-A033CB664D5D}" type="parTrans" cxnId="{934DB16A-2A36-42EE-B279-0AE3811C6168}">
      <dgm:prSet/>
      <dgm:spPr/>
      <dgm:t>
        <a:bodyPr/>
        <a:lstStyle/>
        <a:p>
          <a:endParaRPr lang="en-US"/>
        </a:p>
      </dgm:t>
    </dgm:pt>
    <dgm:pt modelId="{B14186E6-685C-4AB5-94AA-138AFA94491E}" type="sibTrans" cxnId="{934DB16A-2A36-42EE-B279-0AE3811C6168}">
      <dgm:prSet/>
      <dgm:spPr/>
      <dgm:t>
        <a:bodyPr/>
        <a:lstStyle/>
        <a:p>
          <a:endParaRPr lang="en-US"/>
        </a:p>
      </dgm:t>
    </dgm:pt>
    <dgm:pt modelId="{7F5DC877-51AA-43EA-BFFF-1EAED2C8F648}">
      <dgm:prSet phldrT="[Text]"/>
      <dgm:spPr/>
      <dgm:t>
        <a:bodyPr/>
        <a:lstStyle/>
        <a:p>
          <a:r>
            <a:rPr lang="en-US" b="1" u="sng" dirty="0"/>
            <a:t>Basepoint instructions</a:t>
          </a:r>
        </a:p>
        <a:p>
          <a:r>
            <a:rPr lang="en-US" dirty="0"/>
            <a:t>Updated Desired Base Point (UDBP:- 4-minute ramp to SCED Base Point)</a:t>
          </a:r>
        </a:p>
      </dgm:t>
    </dgm:pt>
    <dgm:pt modelId="{F0C3912A-CD0F-4624-92DF-E1691EA97AF5}" type="sibTrans" cxnId="{AE6D1A9C-1E1D-4643-BE4C-244BAE7D3766}">
      <dgm:prSet/>
      <dgm:spPr/>
      <dgm:t>
        <a:bodyPr/>
        <a:lstStyle/>
        <a:p>
          <a:endParaRPr lang="en-US"/>
        </a:p>
      </dgm:t>
    </dgm:pt>
    <dgm:pt modelId="{44EC3CFD-D14C-40D1-9ACB-1A12CC01F1F7}" type="parTrans" cxnId="{AE6D1A9C-1E1D-4643-BE4C-244BAE7D3766}">
      <dgm:prSet/>
      <dgm:spPr/>
      <dgm:t>
        <a:bodyPr/>
        <a:lstStyle/>
        <a:p>
          <a:endParaRPr lang="en-US"/>
        </a:p>
      </dgm:t>
    </dgm:pt>
    <dgm:pt modelId="{4DAD0EC0-F1FD-4686-A8D7-6CC784826B7B}" type="pres">
      <dgm:prSet presAssocID="{6E5485F5-481E-4E01-856C-63E7FEACF7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7914A4-0734-4A5A-8512-941C4142B97D}" type="pres">
      <dgm:prSet presAssocID="{14620441-DF80-4ED5-B596-E6C3599D4A64}" presName="root" presStyleCnt="0"/>
      <dgm:spPr/>
    </dgm:pt>
    <dgm:pt modelId="{6BAE2F40-EEA8-42F0-801A-7435A6CD5CD4}" type="pres">
      <dgm:prSet presAssocID="{14620441-DF80-4ED5-B596-E6C3599D4A64}" presName="rootComposite" presStyleCnt="0"/>
      <dgm:spPr/>
    </dgm:pt>
    <dgm:pt modelId="{5E4D7FBF-926D-46F2-B36E-AAADCC50A1DD}" type="pres">
      <dgm:prSet presAssocID="{14620441-DF80-4ED5-B596-E6C3599D4A64}" presName="rootText" presStyleLbl="node1" presStyleIdx="0" presStyleCnt="2" custScaleX="138453" custScaleY="65213"/>
      <dgm:spPr/>
    </dgm:pt>
    <dgm:pt modelId="{65DA60DD-083B-4B83-907F-0D3B4A67B27D}" type="pres">
      <dgm:prSet presAssocID="{14620441-DF80-4ED5-B596-E6C3599D4A64}" presName="rootConnector" presStyleLbl="node1" presStyleIdx="0" presStyleCnt="2"/>
      <dgm:spPr/>
    </dgm:pt>
    <dgm:pt modelId="{A5C09DCB-B5E9-435A-9B95-158D1EF12E8A}" type="pres">
      <dgm:prSet presAssocID="{14620441-DF80-4ED5-B596-E6C3599D4A64}" presName="childShape" presStyleCnt="0"/>
      <dgm:spPr/>
    </dgm:pt>
    <dgm:pt modelId="{28700BAE-E1EA-4544-A154-B2AE520DDB55}" type="pres">
      <dgm:prSet presAssocID="{EA2BD852-0740-4328-AA42-229B70FCDE39}" presName="Name13" presStyleLbl="parChTrans1D2" presStyleIdx="0" presStyleCnt="8"/>
      <dgm:spPr/>
    </dgm:pt>
    <dgm:pt modelId="{7090C88D-285D-46C4-8EE7-EB78E5F5966B}" type="pres">
      <dgm:prSet presAssocID="{65D71D43-FBFD-4F65-A204-96A14ABAF84B}" presName="childText" presStyleLbl="bgAcc1" presStyleIdx="0" presStyleCnt="8" custScaleX="100712" custScaleY="83780">
        <dgm:presLayoutVars>
          <dgm:bulletEnabled val="1"/>
        </dgm:presLayoutVars>
      </dgm:prSet>
      <dgm:spPr/>
    </dgm:pt>
    <dgm:pt modelId="{12DAC7EF-0B30-4E97-9E26-EFD01C8C87D9}" type="pres">
      <dgm:prSet presAssocID="{44EC3CFD-D14C-40D1-9ACB-1A12CC01F1F7}" presName="Name13" presStyleLbl="parChTrans1D2" presStyleIdx="1" presStyleCnt="8"/>
      <dgm:spPr/>
    </dgm:pt>
    <dgm:pt modelId="{650673D9-D53C-4CBC-B906-30D7907E8742}" type="pres">
      <dgm:prSet presAssocID="{7F5DC877-51AA-43EA-BFFF-1EAED2C8F648}" presName="childText" presStyleLbl="bgAcc1" presStyleIdx="1" presStyleCnt="8">
        <dgm:presLayoutVars>
          <dgm:bulletEnabled val="1"/>
        </dgm:presLayoutVars>
      </dgm:prSet>
      <dgm:spPr/>
    </dgm:pt>
    <dgm:pt modelId="{F362F62F-E2C8-443E-B9E5-D16EC4486BE7}" type="pres">
      <dgm:prSet presAssocID="{61696E85-FC76-442C-AF24-6D42B73C2FA3}" presName="Name13" presStyleLbl="parChTrans1D2" presStyleIdx="2" presStyleCnt="8"/>
      <dgm:spPr/>
    </dgm:pt>
    <dgm:pt modelId="{20F45005-5557-4281-B12B-993B5D4D707B}" type="pres">
      <dgm:prSet presAssocID="{0E4EABF7-182D-4764-8152-CEE2C386B7DE}" presName="childText" presStyleLbl="bgAcc1" presStyleIdx="2" presStyleCnt="8">
        <dgm:presLayoutVars>
          <dgm:bulletEnabled val="1"/>
        </dgm:presLayoutVars>
      </dgm:prSet>
      <dgm:spPr/>
    </dgm:pt>
    <dgm:pt modelId="{09E26A7B-1FA5-4138-8335-49C2CA8B9A51}" type="pres">
      <dgm:prSet presAssocID="{3A705541-B943-4EE6-84A1-BC36DF126521}" presName="Name13" presStyleLbl="parChTrans1D2" presStyleIdx="3" presStyleCnt="8"/>
      <dgm:spPr/>
    </dgm:pt>
    <dgm:pt modelId="{AC5C319D-F8D0-4822-B110-ABFFD027D62F}" type="pres">
      <dgm:prSet presAssocID="{47956E0E-CE1D-4209-B1BF-3A4CFACC349E}" presName="childText" presStyleLbl="bgAcc1" presStyleIdx="3" presStyleCnt="8" custScaleX="100000" custScaleY="100000">
        <dgm:presLayoutVars>
          <dgm:bulletEnabled val="1"/>
        </dgm:presLayoutVars>
      </dgm:prSet>
      <dgm:spPr/>
    </dgm:pt>
    <dgm:pt modelId="{F7384B5B-7C03-4F79-A0BD-FE91831645AB}" type="pres">
      <dgm:prSet presAssocID="{FD528908-0592-4937-BC4B-479F02869E04}" presName="root" presStyleCnt="0"/>
      <dgm:spPr/>
    </dgm:pt>
    <dgm:pt modelId="{70E6B0F5-B09E-427C-A63D-3546877A3F1B}" type="pres">
      <dgm:prSet presAssocID="{FD528908-0592-4937-BC4B-479F02869E04}" presName="rootComposite" presStyleCnt="0"/>
      <dgm:spPr/>
    </dgm:pt>
    <dgm:pt modelId="{132F7A1E-A65D-42D2-9171-C3CD8B512F4A}" type="pres">
      <dgm:prSet presAssocID="{FD528908-0592-4937-BC4B-479F02869E04}" presName="rootText" presStyleLbl="node1" presStyleIdx="1" presStyleCnt="2" custScaleX="151351" custScaleY="59461"/>
      <dgm:spPr/>
    </dgm:pt>
    <dgm:pt modelId="{AB7FE2B5-CABA-47A9-9D26-C7C63B244880}" type="pres">
      <dgm:prSet presAssocID="{FD528908-0592-4937-BC4B-479F02869E04}" presName="rootConnector" presStyleLbl="node1" presStyleIdx="1" presStyleCnt="2"/>
      <dgm:spPr/>
    </dgm:pt>
    <dgm:pt modelId="{B7828DFA-E5DB-49B7-9851-D1219777BD0B}" type="pres">
      <dgm:prSet presAssocID="{FD528908-0592-4937-BC4B-479F02869E04}" presName="childShape" presStyleCnt="0"/>
      <dgm:spPr/>
    </dgm:pt>
    <dgm:pt modelId="{7B5DFD03-489C-4A18-8939-8B568F34049B}" type="pres">
      <dgm:prSet presAssocID="{F597466A-9B46-451A-BE14-814620D62CBB}" presName="Name13" presStyleLbl="parChTrans1D2" presStyleIdx="4" presStyleCnt="8"/>
      <dgm:spPr/>
    </dgm:pt>
    <dgm:pt modelId="{2707EE7D-E1C4-4A33-B82B-139B7D7C92CC}" type="pres">
      <dgm:prSet presAssocID="{E154B4D5-B449-464C-AC24-56D55155CCA9}" presName="childText" presStyleLbl="bgAcc1" presStyleIdx="4" presStyleCnt="8" custScaleX="95484" custScaleY="79702">
        <dgm:presLayoutVars>
          <dgm:bulletEnabled val="1"/>
        </dgm:presLayoutVars>
      </dgm:prSet>
      <dgm:spPr/>
    </dgm:pt>
    <dgm:pt modelId="{9A0061FC-01A0-4176-83F0-2950261FECF1}" type="pres">
      <dgm:prSet presAssocID="{F1EEFD30-966A-4835-8F0F-449C2A651E7C}" presName="Name13" presStyleLbl="parChTrans1D2" presStyleIdx="5" presStyleCnt="8"/>
      <dgm:spPr/>
    </dgm:pt>
    <dgm:pt modelId="{9F9B14D1-93B0-4F03-AD49-D8FD58896428}" type="pres">
      <dgm:prSet presAssocID="{01D55602-42C8-4FFE-A942-DDA78DB3913D}" presName="childText" presStyleLbl="bgAcc1" presStyleIdx="5" presStyleCnt="8">
        <dgm:presLayoutVars>
          <dgm:bulletEnabled val="1"/>
        </dgm:presLayoutVars>
      </dgm:prSet>
      <dgm:spPr/>
    </dgm:pt>
    <dgm:pt modelId="{B8432A13-BAEB-4D71-A2B7-51785AFC46A3}" type="pres">
      <dgm:prSet presAssocID="{62136CB2-DEAE-45DB-90A9-FE6319DB5C2E}" presName="Name13" presStyleLbl="parChTrans1D2" presStyleIdx="6" presStyleCnt="8"/>
      <dgm:spPr/>
    </dgm:pt>
    <dgm:pt modelId="{1FC9080E-5517-4900-948A-7B2B00F7E27A}" type="pres">
      <dgm:prSet presAssocID="{8A362D53-164C-48BA-A802-AF43EB0B4F80}" presName="childText" presStyleLbl="bgAcc1" presStyleIdx="6" presStyleCnt="8">
        <dgm:presLayoutVars>
          <dgm:bulletEnabled val="1"/>
        </dgm:presLayoutVars>
      </dgm:prSet>
      <dgm:spPr/>
    </dgm:pt>
    <dgm:pt modelId="{3498CA28-E145-4EC1-A36A-A5E4BCFE16BC}" type="pres">
      <dgm:prSet presAssocID="{776DF6F9-35CE-4D95-B14A-A033CB664D5D}" presName="Name13" presStyleLbl="parChTrans1D2" presStyleIdx="7" presStyleCnt="8"/>
      <dgm:spPr/>
    </dgm:pt>
    <dgm:pt modelId="{5B2F9C8D-BA62-45C4-B4A1-40A1A04E6D10}" type="pres">
      <dgm:prSet presAssocID="{5C40D197-190A-4775-97E6-203B0F55F757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491AA400-5AD6-4C2B-9087-A226992339AE}" type="presOf" srcId="{14620441-DF80-4ED5-B596-E6C3599D4A64}" destId="{65DA60DD-083B-4B83-907F-0D3B4A67B27D}" srcOrd="1" destOrd="0" presId="urn:microsoft.com/office/officeart/2005/8/layout/hierarchy3"/>
    <dgm:cxn modelId="{EE5C7905-CFB5-4A9E-9830-6A2C94F7FD1E}" srcId="{14620441-DF80-4ED5-B596-E6C3599D4A64}" destId="{0E4EABF7-182D-4764-8152-CEE2C386B7DE}" srcOrd="2" destOrd="0" parTransId="{61696E85-FC76-442C-AF24-6D42B73C2FA3}" sibTransId="{19418D3F-2588-47FA-90AA-D0054515AB90}"/>
    <dgm:cxn modelId="{5D86B721-7EDE-4D17-81B2-004A6AADDA85}" type="presOf" srcId="{776DF6F9-35CE-4D95-B14A-A033CB664D5D}" destId="{3498CA28-E145-4EC1-A36A-A5E4BCFE16BC}" srcOrd="0" destOrd="0" presId="urn:microsoft.com/office/officeart/2005/8/layout/hierarchy3"/>
    <dgm:cxn modelId="{A25B2923-5D75-49F6-9B5D-9B63EEF67434}" type="presOf" srcId="{14620441-DF80-4ED5-B596-E6C3599D4A64}" destId="{5E4D7FBF-926D-46F2-B36E-AAADCC50A1DD}" srcOrd="0" destOrd="0" presId="urn:microsoft.com/office/officeart/2005/8/layout/hierarchy3"/>
    <dgm:cxn modelId="{6775AA24-4884-4D0B-A5F1-39280F1C513E}" type="presOf" srcId="{47956E0E-CE1D-4209-B1BF-3A4CFACC349E}" destId="{AC5C319D-F8D0-4822-B110-ABFFD027D62F}" srcOrd="0" destOrd="0" presId="urn:microsoft.com/office/officeart/2005/8/layout/hierarchy3"/>
    <dgm:cxn modelId="{10B4E225-69B4-4A03-8FDF-E84925F75C82}" type="presOf" srcId="{F597466A-9B46-451A-BE14-814620D62CBB}" destId="{7B5DFD03-489C-4A18-8939-8B568F34049B}" srcOrd="0" destOrd="0" presId="urn:microsoft.com/office/officeart/2005/8/layout/hierarchy3"/>
    <dgm:cxn modelId="{4D733C28-FF27-4307-9F31-58BC834F7076}" type="presOf" srcId="{8A362D53-164C-48BA-A802-AF43EB0B4F80}" destId="{1FC9080E-5517-4900-948A-7B2B00F7E27A}" srcOrd="0" destOrd="0" presId="urn:microsoft.com/office/officeart/2005/8/layout/hierarchy3"/>
    <dgm:cxn modelId="{1AE8B32B-D9BA-4455-9504-AF5C55DF950C}" type="presOf" srcId="{65D71D43-FBFD-4F65-A204-96A14ABAF84B}" destId="{7090C88D-285D-46C4-8EE7-EB78E5F5966B}" srcOrd="0" destOrd="0" presId="urn:microsoft.com/office/officeart/2005/8/layout/hierarchy3"/>
    <dgm:cxn modelId="{C2A96734-8F7C-4DA6-B095-990FA6460746}" type="presOf" srcId="{3A705541-B943-4EE6-84A1-BC36DF126521}" destId="{09E26A7B-1FA5-4138-8335-49C2CA8B9A51}" srcOrd="0" destOrd="0" presId="urn:microsoft.com/office/officeart/2005/8/layout/hierarchy3"/>
    <dgm:cxn modelId="{E8E94A63-9A4E-4914-B118-E144C4AFE576}" type="presOf" srcId="{7F5DC877-51AA-43EA-BFFF-1EAED2C8F648}" destId="{650673D9-D53C-4CBC-B906-30D7907E8742}" srcOrd="0" destOrd="0" presId="urn:microsoft.com/office/officeart/2005/8/layout/hierarchy3"/>
    <dgm:cxn modelId="{A607D543-CE83-43C4-9027-5EDAFFDB20B5}" type="presOf" srcId="{5C40D197-190A-4775-97E6-203B0F55F757}" destId="{5B2F9C8D-BA62-45C4-B4A1-40A1A04E6D10}" srcOrd="0" destOrd="0" presId="urn:microsoft.com/office/officeart/2005/8/layout/hierarchy3"/>
    <dgm:cxn modelId="{934DB16A-2A36-42EE-B279-0AE3811C6168}" srcId="{FD528908-0592-4937-BC4B-479F02869E04}" destId="{5C40D197-190A-4775-97E6-203B0F55F757}" srcOrd="3" destOrd="0" parTransId="{776DF6F9-35CE-4D95-B14A-A033CB664D5D}" sibTransId="{B14186E6-685C-4AB5-94AA-138AFA94491E}"/>
    <dgm:cxn modelId="{E727AE6E-62B7-45F3-A10B-4C5772D5B99B}" type="presOf" srcId="{EA2BD852-0740-4328-AA42-229B70FCDE39}" destId="{28700BAE-E1EA-4544-A154-B2AE520DDB55}" srcOrd="0" destOrd="0" presId="urn:microsoft.com/office/officeart/2005/8/layout/hierarchy3"/>
    <dgm:cxn modelId="{C4630750-C571-4149-BB48-926F1FBFF785}" type="presOf" srcId="{E154B4D5-B449-464C-AC24-56D55155CCA9}" destId="{2707EE7D-E1C4-4A33-B82B-139B7D7C92CC}" srcOrd="0" destOrd="0" presId="urn:microsoft.com/office/officeart/2005/8/layout/hierarchy3"/>
    <dgm:cxn modelId="{22D0725A-77B2-4837-BB0D-10DCBE49B8AE}" type="presOf" srcId="{F1EEFD30-966A-4835-8F0F-449C2A651E7C}" destId="{9A0061FC-01A0-4176-83F0-2950261FECF1}" srcOrd="0" destOrd="0" presId="urn:microsoft.com/office/officeart/2005/8/layout/hierarchy3"/>
    <dgm:cxn modelId="{FD63407B-39E8-4F3D-BA5B-3C4A702E8129}" type="presOf" srcId="{FD528908-0592-4937-BC4B-479F02869E04}" destId="{AB7FE2B5-CABA-47A9-9D26-C7C63B244880}" srcOrd="1" destOrd="0" presId="urn:microsoft.com/office/officeart/2005/8/layout/hierarchy3"/>
    <dgm:cxn modelId="{687E327C-974C-4FEE-9800-95B6CCBCA39E}" type="presOf" srcId="{62136CB2-DEAE-45DB-90A9-FE6319DB5C2E}" destId="{B8432A13-BAEB-4D71-A2B7-51785AFC46A3}" srcOrd="0" destOrd="0" presId="urn:microsoft.com/office/officeart/2005/8/layout/hierarchy3"/>
    <dgm:cxn modelId="{804DA885-2103-433F-B861-4E6E4F61FF71}" srcId="{FD528908-0592-4937-BC4B-479F02869E04}" destId="{01D55602-42C8-4FFE-A942-DDA78DB3913D}" srcOrd="1" destOrd="0" parTransId="{F1EEFD30-966A-4835-8F0F-449C2A651E7C}" sibTransId="{3C233C8F-8F50-4636-901F-3AAED42E2625}"/>
    <dgm:cxn modelId="{1D58768B-A161-4F14-B67A-0C9E7514A0A5}" type="presOf" srcId="{FD528908-0592-4937-BC4B-479F02869E04}" destId="{132F7A1E-A65D-42D2-9171-C3CD8B512F4A}" srcOrd="0" destOrd="0" presId="urn:microsoft.com/office/officeart/2005/8/layout/hierarchy3"/>
    <dgm:cxn modelId="{D24FD395-3CB1-45E4-B549-974EFCF6D1D9}" srcId="{14620441-DF80-4ED5-B596-E6C3599D4A64}" destId="{65D71D43-FBFD-4F65-A204-96A14ABAF84B}" srcOrd="0" destOrd="0" parTransId="{EA2BD852-0740-4328-AA42-229B70FCDE39}" sibTransId="{286A24E9-F82A-4B2C-9ABE-43178BE615E0}"/>
    <dgm:cxn modelId="{0FE26A98-8EE1-41A4-84AF-C6AEDA4FD7A9}" srcId="{FD528908-0592-4937-BC4B-479F02869E04}" destId="{8A362D53-164C-48BA-A802-AF43EB0B4F80}" srcOrd="2" destOrd="0" parTransId="{62136CB2-DEAE-45DB-90A9-FE6319DB5C2E}" sibTransId="{0DB6CD85-2908-47A8-A781-36989BD119DD}"/>
    <dgm:cxn modelId="{53A6BC99-378A-4439-A347-B7AD5C5F339C}" type="presOf" srcId="{61696E85-FC76-442C-AF24-6D42B73C2FA3}" destId="{F362F62F-E2C8-443E-B9E5-D16EC4486BE7}" srcOrd="0" destOrd="0" presId="urn:microsoft.com/office/officeart/2005/8/layout/hierarchy3"/>
    <dgm:cxn modelId="{6A6B229B-0E68-49B4-A26B-711B6E3EDE90}" type="presOf" srcId="{0E4EABF7-182D-4764-8152-CEE2C386B7DE}" destId="{20F45005-5557-4281-B12B-993B5D4D707B}" srcOrd="0" destOrd="0" presId="urn:microsoft.com/office/officeart/2005/8/layout/hierarchy3"/>
    <dgm:cxn modelId="{AE6D1A9C-1E1D-4643-BE4C-244BAE7D3766}" srcId="{14620441-DF80-4ED5-B596-E6C3599D4A64}" destId="{7F5DC877-51AA-43EA-BFFF-1EAED2C8F648}" srcOrd="1" destOrd="0" parTransId="{44EC3CFD-D14C-40D1-9ACB-1A12CC01F1F7}" sibTransId="{F0C3912A-CD0F-4624-92DF-E1691EA97AF5}"/>
    <dgm:cxn modelId="{6FA035A3-1A8D-44BB-81FD-BCDA6343B8B3}" type="presOf" srcId="{44EC3CFD-D14C-40D1-9ACB-1A12CC01F1F7}" destId="{12DAC7EF-0B30-4E97-9E26-EFD01C8C87D9}" srcOrd="0" destOrd="0" presId="urn:microsoft.com/office/officeart/2005/8/layout/hierarchy3"/>
    <dgm:cxn modelId="{A9074BAE-359F-40DB-B022-67174D7F217C}" srcId="{6E5485F5-481E-4E01-856C-63E7FEACF7ED}" destId="{14620441-DF80-4ED5-B596-E6C3599D4A64}" srcOrd="0" destOrd="0" parTransId="{0A8C9F7A-3CDE-4293-B117-B784A99F4129}" sibTransId="{55915535-89F1-4230-88FB-F818DFCA54CD}"/>
    <dgm:cxn modelId="{43810DBB-5B12-4274-82A1-99AF3757098C}" srcId="{FD528908-0592-4937-BC4B-479F02869E04}" destId="{E154B4D5-B449-464C-AC24-56D55155CCA9}" srcOrd="0" destOrd="0" parTransId="{F597466A-9B46-451A-BE14-814620D62CBB}" sibTransId="{36017443-33EB-43C1-B4B3-8BC07BF60DE8}"/>
    <dgm:cxn modelId="{16C1D4D1-5CB2-4368-8D4E-F07A85747A5B}" type="presOf" srcId="{6E5485F5-481E-4E01-856C-63E7FEACF7ED}" destId="{4DAD0EC0-F1FD-4686-A8D7-6CC784826B7B}" srcOrd="0" destOrd="0" presId="urn:microsoft.com/office/officeart/2005/8/layout/hierarchy3"/>
    <dgm:cxn modelId="{F4C6D8D9-926A-4045-90CD-C51D9F0D0565}" type="presOf" srcId="{01D55602-42C8-4FFE-A942-DDA78DB3913D}" destId="{9F9B14D1-93B0-4F03-AD49-D8FD58896428}" srcOrd="0" destOrd="0" presId="urn:microsoft.com/office/officeart/2005/8/layout/hierarchy3"/>
    <dgm:cxn modelId="{A9C330EE-D610-49F8-9616-3EEE98DD8ADC}" srcId="{6E5485F5-481E-4E01-856C-63E7FEACF7ED}" destId="{FD528908-0592-4937-BC4B-479F02869E04}" srcOrd="1" destOrd="0" parTransId="{74FF44A9-B216-4878-A00D-5BD4C802A7C9}" sibTransId="{94229F49-06EA-4014-9DCF-181A8452284D}"/>
    <dgm:cxn modelId="{B5293AFF-8EC7-4D72-9AC4-75AC42CD337E}" srcId="{14620441-DF80-4ED5-B596-E6C3599D4A64}" destId="{47956E0E-CE1D-4209-B1BF-3A4CFACC349E}" srcOrd="3" destOrd="0" parTransId="{3A705541-B943-4EE6-84A1-BC36DF126521}" sibTransId="{E5BABBC7-D763-4E82-A615-BD1A5A7C7647}"/>
    <dgm:cxn modelId="{BBE660FC-09BC-457E-8B53-D7381E70F1AF}" type="presParOf" srcId="{4DAD0EC0-F1FD-4686-A8D7-6CC784826B7B}" destId="{067914A4-0734-4A5A-8512-941C4142B97D}" srcOrd="0" destOrd="0" presId="urn:microsoft.com/office/officeart/2005/8/layout/hierarchy3"/>
    <dgm:cxn modelId="{C554F7C4-72BE-4194-A674-50AA43B0148C}" type="presParOf" srcId="{067914A4-0734-4A5A-8512-941C4142B97D}" destId="{6BAE2F40-EEA8-42F0-801A-7435A6CD5CD4}" srcOrd="0" destOrd="0" presId="urn:microsoft.com/office/officeart/2005/8/layout/hierarchy3"/>
    <dgm:cxn modelId="{FA60E469-2CC6-4429-AC80-9C3529725A2C}" type="presParOf" srcId="{6BAE2F40-EEA8-42F0-801A-7435A6CD5CD4}" destId="{5E4D7FBF-926D-46F2-B36E-AAADCC50A1DD}" srcOrd="0" destOrd="0" presId="urn:microsoft.com/office/officeart/2005/8/layout/hierarchy3"/>
    <dgm:cxn modelId="{49B0E3FC-9AA9-413D-8AF2-881E9B1F87DB}" type="presParOf" srcId="{6BAE2F40-EEA8-42F0-801A-7435A6CD5CD4}" destId="{65DA60DD-083B-4B83-907F-0D3B4A67B27D}" srcOrd="1" destOrd="0" presId="urn:microsoft.com/office/officeart/2005/8/layout/hierarchy3"/>
    <dgm:cxn modelId="{55F06139-9C95-41F8-ACA1-D4CA5C9F8538}" type="presParOf" srcId="{067914A4-0734-4A5A-8512-941C4142B97D}" destId="{A5C09DCB-B5E9-435A-9B95-158D1EF12E8A}" srcOrd="1" destOrd="0" presId="urn:microsoft.com/office/officeart/2005/8/layout/hierarchy3"/>
    <dgm:cxn modelId="{F770C67A-66B0-4E0E-B9D9-E739F36B8E71}" type="presParOf" srcId="{A5C09DCB-B5E9-435A-9B95-158D1EF12E8A}" destId="{28700BAE-E1EA-4544-A154-B2AE520DDB55}" srcOrd="0" destOrd="0" presId="urn:microsoft.com/office/officeart/2005/8/layout/hierarchy3"/>
    <dgm:cxn modelId="{AD5F5444-EA8A-41E1-88CC-21CA83C01B10}" type="presParOf" srcId="{A5C09DCB-B5E9-435A-9B95-158D1EF12E8A}" destId="{7090C88D-285D-46C4-8EE7-EB78E5F5966B}" srcOrd="1" destOrd="0" presId="urn:microsoft.com/office/officeart/2005/8/layout/hierarchy3"/>
    <dgm:cxn modelId="{7365D06D-E524-4DF9-8D0B-BA6E3229BE0E}" type="presParOf" srcId="{A5C09DCB-B5E9-435A-9B95-158D1EF12E8A}" destId="{12DAC7EF-0B30-4E97-9E26-EFD01C8C87D9}" srcOrd="2" destOrd="0" presId="urn:microsoft.com/office/officeart/2005/8/layout/hierarchy3"/>
    <dgm:cxn modelId="{52605169-05A4-48C2-AD90-4ABAE22E56C3}" type="presParOf" srcId="{A5C09DCB-B5E9-435A-9B95-158D1EF12E8A}" destId="{650673D9-D53C-4CBC-B906-30D7907E8742}" srcOrd="3" destOrd="0" presId="urn:microsoft.com/office/officeart/2005/8/layout/hierarchy3"/>
    <dgm:cxn modelId="{56FC16DC-D925-4008-8BF9-480A1D251C70}" type="presParOf" srcId="{A5C09DCB-B5E9-435A-9B95-158D1EF12E8A}" destId="{F362F62F-E2C8-443E-B9E5-D16EC4486BE7}" srcOrd="4" destOrd="0" presId="urn:microsoft.com/office/officeart/2005/8/layout/hierarchy3"/>
    <dgm:cxn modelId="{2375C529-AA74-489F-AB1C-18CC5D341291}" type="presParOf" srcId="{A5C09DCB-B5E9-435A-9B95-158D1EF12E8A}" destId="{20F45005-5557-4281-B12B-993B5D4D707B}" srcOrd="5" destOrd="0" presId="urn:microsoft.com/office/officeart/2005/8/layout/hierarchy3"/>
    <dgm:cxn modelId="{AE323729-E58C-4EB6-8885-C4FAF606B476}" type="presParOf" srcId="{A5C09DCB-B5E9-435A-9B95-158D1EF12E8A}" destId="{09E26A7B-1FA5-4138-8335-49C2CA8B9A51}" srcOrd="6" destOrd="0" presId="urn:microsoft.com/office/officeart/2005/8/layout/hierarchy3"/>
    <dgm:cxn modelId="{5C60FEDB-20C5-443D-B215-84DF4E096B58}" type="presParOf" srcId="{A5C09DCB-B5E9-435A-9B95-158D1EF12E8A}" destId="{AC5C319D-F8D0-4822-B110-ABFFD027D62F}" srcOrd="7" destOrd="0" presId="urn:microsoft.com/office/officeart/2005/8/layout/hierarchy3"/>
    <dgm:cxn modelId="{303594D0-6362-4C07-A6B2-15CC7172E6ED}" type="presParOf" srcId="{4DAD0EC0-F1FD-4686-A8D7-6CC784826B7B}" destId="{F7384B5B-7C03-4F79-A0BD-FE91831645AB}" srcOrd="1" destOrd="0" presId="urn:microsoft.com/office/officeart/2005/8/layout/hierarchy3"/>
    <dgm:cxn modelId="{2BC61CD8-360B-47DB-91F3-41C952EC74F2}" type="presParOf" srcId="{F7384B5B-7C03-4F79-A0BD-FE91831645AB}" destId="{70E6B0F5-B09E-427C-A63D-3546877A3F1B}" srcOrd="0" destOrd="0" presId="urn:microsoft.com/office/officeart/2005/8/layout/hierarchy3"/>
    <dgm:cxn modelId="{B72319AF-B07E-451C-95C5-6FC294E06E6F}" type="presParOf" srcId="{70E6B0F5-B09E-427C-A63D-3546877A3F1B}" destId="{132F7A1E-A65D-42D2-9171-C3CD8B512F4A}" srcOrd="0" destOrd="0" presId="urn:microsoft.com/office/officeart/2005/8/layout/hierarchy3"/>
    <dgm:cxn modelId="{1FB1A501-757D-4C13-9C1F-ED5D1C6ED95A}" type="presParOf" srcId="{70E6B0F5-B09E-427C-A63D-3546877A3F1B}" destId="{AB7FE2B5-CABA-47A9-9D26-C7C63B244880}" srcOrd="1" destOrd="0" presId="urn:microsoft.com/office/officeart/2005/8/layout/hierarchy3"/>
    <dgm:cxn modelId="{39D836C4-3B67-4A07-B133-70D335FA5614}" type="presParOf" srcId="{F7384B5B-7C03-4F79-A0BD-FE91831645AB}" destId="{B7828DFA-E5DB-49B7-9851-D1219777BD0B}" srcOrd="1" destOrd="0" presId="urn:microsoft.com/office/officeart/2005/8/layout/hierarchy3"/>
    <dgm:cxn modelId="{420E6FD4-44E5-4F26-952C-60B24868B5EC}" type="presParOf" srcId="{B7828DFA-E5DB-49B7-9851-D1219777BD0B}" destId="{7B5DFD03-489C-4A18-8939-8B568F34049B}" srcOrd="0" destOrd="0" presId="urn:microsoft.com/office/officeart/2005/8/layout/hierarchy3"/>
    <dgm:cxn modelId="{4A9276EC-3318-4CF1-A5A6-F651439C94A3}" type="presParOf" srcId="{B7828DFA-E5DB-49B7-9851-D1219777BD0B}" destId="{2707EE7D-E1C4-4A33-B82B-139B7D7C92CC}" srcOrd="1" destOrd="0" presId="urn:microsoft.com/office/officeart/2005/8/layout/hierarchy3"/>
    <dgm:cxn modelId="{D70E9EF3-F26C-41F6-BD17-F00198EEEE9F}" type="presParOf" srcId="{B7828DFA-E5DB-49B7-9851-D1219777BD0B}" destId="{9A0061FC-01A0-4176-83F0-2950261FECF1}" srcOrd="2" destOrd="0" presId="urn:microsoft.com/office/officeart/2005/8/layout/hierarchy3"/>
    <dgm:cxn modelId="{BD12CF2D-9259-449B-B912-D903155A5C46}" type="presParOf" srcId="{B7828DFA-E5DB-49B7-9851-D1219777BD0B}" destId="{9F9B14D1-93B0-4F03-AD49-D8FD58896428}" srcOrd="3" destOrd="0" presId="urn:microsoft.com/office/officeart/2005/8/layout/hierarchy3"/>
    <dgm:cxn modelId="{A0FBAAB4-E78E-445F-8663-7047D19E3441}" type="presParOf" srcId="{B7828DFA-E5DB-49B7-9851-D1219777BD0B}" destId="{B8432A13-BAEB-4D71-A2B7-51785AFC46A3}" srcOrd="4" destOrd="0" presId="urn:microsoft.com/office/officeart/2005/8/layout/hierarchy3"/>
    <dgm:cxn modelId="{0ADEC329-20BB-4070-9E61-7195DBC9B947}" type="presParOf" srcId="{B7828DFA-E5DB-49B7-9851-D1219777BD0B}" destId="{1FC9080E-5517-4900-948A-7B2B00F7E27A}" srcOrd="5" destOrd="0" presId="urn:microsoft.com/office/officeart/2005/8/layout/hierarchy3"/>
    <dgm:cxn modelId="{772F26E6-2979-4E42-A232-98FD73ADED23}" type="presParOf" srcId="{B7828DFA-E5DB-49B7-9851-D1219777BD0B}" destId="{3498CA28-E145-4EC1-A36A-A5E4BCFE16BC}" srcOrd="6" destOrd="0" presId="urn:microsoft.com/office/officeart/2005/8/layout/hierarchy3"/>
    <dgm:cxn modelId="{03BB1E55-10AD-461C-818E-58D0E2825183}" type="presParOf" srcId="{B7828DFA-E5DB-49B7-9851-D1219777BD0B}" destId="{5B2F9C8D-BA62-45C4-B4A1-40A1A04E6D1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DD8C3-C18C-4CE1-BBF5-1CB0C7D5E65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22E2C0-BAC3-4ECB-810C-15993E4E869F}">
      <dgm:prSet phldrT="[Text]"/>
      <dgm:spPr/>
      <dgm:t>
        <a:bodyPr/>
        <a:lstStyle/>
        <a:p>
          <a:r>
            <a:rPr lang="en-US" dirty="0"/>
            <a:t>Current RLC</a:t>
          </a:r>
        </a:p>
      </dgm:t>
    </dgm:pt>
    <dgm:pt modelId="{AEEA1251-2EDF-483F-A2A7-CC0F87966C80}" type="sibTrans" cxnId="{C28EB38B-E221-4512-BB54-DA4B09392607}">
      <dgm:prSet/>
      <dgm:spPr/>
      <dgm:t>
        <a:bodyPr/>
        <a:lstStyle/>
        <a:p>
          <a:endParaRPr lang="en-US"/>
        </a:p>
      </dgm:t>
    </dgm:pt>
    <dgm:pt modelId="{70F7C1B9-25DE-4FF1-BD5B-67A3CCD37DFB}" type="parTrans" cxnId="{C28EB38B-E221-4512-BB54-DA4B09392607}">
      <dgm:prSet/>
      <dgm:spPr/>
      <dgm:t>
        <a:bodyPr/>
        <a:lstStyle/>
        <a:p>
          <a:endParaRPr lang="en-US"/>
        </a:p>
      </dgm:t>
    </dgm:pt>
    <dgm:pt modelId="{F77A6215-669C-49F3-B1E4-84E9B2D3E2EB}">
      <dgm:prSet phldrT="[Text]"/>
      <dgm:spPr/>
      <dgm:t>
        <a:bodyPr/>
        <a:lstStyle/>
        <a:p>
          <a:pPr>
            <a:buNone/>
          </a:pPr>
          <a:r>
            <a:rPr lang="en-US" sz="900" b="1" u="sng" dirty="0"/>
            <a:t>Dispatch Limit Calculation</a:t>
          </a:r>
          <a:endParaRPr lang="en-US" sz="900" dirty="0"/>
        </a:p>
      </dgm:t>
    </dgm:pt>
    <dgm:pt modelId="{982053D7-E653-4C89-9451-AF6E45D57044}" type="sibTrans" cxnId="{54F33E9F-C94C-4D72-9A79-84F2395976C0}">
      <dgm:prSet/>
      <dgm:spPr/>
      <dgm:t>
        <a:bodyPr/>
        <a:lstStyle/>
        <a:p>
          <a:endParaRPr lang="en-US"/>
        </a:p>
      </dgm:t>
    </dgm:pt>
    <dgm:pt modelId="{37301304-D6DD-46D1-A35B-395FA643F5C1}" type="parTrans" cxnId="{54F33E9F-C94C-4D72-9A79-84F2395976C0}">
      <dgm:prSet/>
      <dgm:spPr/>
      <dgm:t>
        <a:bodyPr/>
        <a:lstStyle/>
        <a:p>
          <a:endParaRPr lang="en-US"/>
        </a:p>
      </dgm:t>
    </dgm:pt>
    <dgm:pt modelId="{1ACDFE93-3C65-4F68-B4F1-D873C9BA50E1}">
      <dgm:prSet phldrT="[Text]"/>
      <dgm:spPr/>
      <dgm:t>
        <a:bodyPr/>
        <a:lstStyle/>
        <a:p>
          <a:pPr>
            <a:buNone/>
          </a:pPr>
          <a:r>
            <a:rPr lang="en-US" sz="900" b="1" u="sng" dirty="0"/>
            <a:t>Telemetry validations</a:t>
          </a:r>
          <a:endParaRPr lang="en-US" sz="900" dirty="0"/>
        </a:p>
      </dgm:t>
    </dgm:pt>
    <dgm:pt modelId="{64D97BCF-9F8B-4AFC-BD2B-EB6ADC47CF19}" type="sibTrans" cxnId="{3B4E9D8E-FF86-400E-8374-741D159060AA}">
      <dgm:prSet/>
      <dgm:spPr/>
      <dgm:t>
        <a:bodyPr/>
        <a:lstStyle/>
        <a:p>
          <a:endParaRPr lang="en-US"/>
        </a:p>
      </dgm:t>
    </dgm:pt>
    <dgm:pt modelId="{42A3AD97-67E7-4BB6-9EEE-EA352660FE87}" type="parTrans" cxnId="{3B4E9D8E-FF86-400E-8374-741D159060AA}">
      <dgm:prSet/>
      <dgm:spPr/>
      <dgm:t>
        <a:bodyPr/>
        <a:lstStyle/>
        <a:p>
          <a:endParaRPr lang="en-US"/>
        </a:p>
      </dgm:t>
    </dgm:pt>
    <dgm:pt modelId="{A5BBA433-883B-4345-B8B4-83F09E50883E}">
      <dgm:prSet phldrT="[Text]"/>
      <dgm:spPr/>
      <dgm:t>
        <a:bodyPr/>
        <a:lstStyle/>
        <a:p>
          <a:r>
            <a:rPr lang="en-US" dirty="0"/>
            <a:t>RTC+B RLC</a:t>
          </a:r>
        </a:p>
      </dgm:t>
    </dgm:pt>
    <dgm:pt modelId="{0EFB7D18-7BE4-498F-BCA1-7DA4A46BBE13}" type="sibTrans" cxnId="{503304C7-D731-44B5-8796-79FE30A60976}">
      <dgm:prSet/>
      <dgm:spPr/>
      <dgm:t>
        <a:bodyPr/>
        <a:lstStyle/>
        <a:p>
          <a:endParaRPr lang="en-US"/>
        </a:p>
      </dgm:t>
    </dgm:pt>
    <dgm:pt modelId="{4EF6255A-6C24-4E7B-81BF-138CE9C858C0}" type="parTrans" cxnId="{503304C7-D731-44B5-8796-79FE30A60976}">
      <dgm:prSet/>
      <dgm:spPr/>
      <dgm:t>
        <a:bodyPr/>
        <a:lstStyle/>
        <a:p>
          <a:endParaRPr lang="en-US"/>
        </a:p>
      </dgm:t>
    </dgm:pt>
    <dgm:pt modelId="{3C0B0AE7-CE7A-414D-84EB-CEF82E91131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="1" u="sng" dirty="0"/>
            <a:t>Dispatch Limit  Calculation</a:t>
          </a:r>
          <a:endParaRPr lang="en-US" sz="900" b="1" dirty="0"/>
        </a:p>
      </dgm:t>
    </dgm:pt>
    <dgm:pt modelId="{7A0551CB-5B5B-456F-AEA8-913099A4E3B5}" type="sibTrans" cxnId="{6449AF96-A4D0-4F7E-923B-077F3E5E80D0}">
      <dgm:prSet/>
      <dgm:spPr/>
      <dgm:t>
        <a:bodyPr/>
        <a:lstStyle/>
        <a:p>
          <a:endParaRPr lang="en-US"/>
        </a:p>
      </dgm:t>
    </dgm:pt>
    <dgm:pt modelId="{D5970E6C-7F84-4B76-A496-82C96D95C6A7}" type="parTrans" cxnId="{6449AF96-A4D0-4F7E-923B-077F3E5E80D0}">
      <dgm:prSet/>
      <dgm:spPr/>
      <dgm:t>
        <a:bodyPr/>
        <a:lstStyle/>
        <a:p>
          <a:endParaRPr lang="en-US"/>
        </a:p>
      </dgm:t>
    </dgm:pt>
    <dgm:pt modelId="{AB75C252-9A7B-4EC2-8C1D-1026E85C7496}">
      <dgm:prSet phldrT="[Text]" custT="1"/>
      <dgm:spPr/>
      <dgm:t>
        <a:bodyPr/>
        <a:lstStyle/>
        <a:p>
          <a:r>
            <a:rPr lang="en-US" sz="900" dirty="0"/>
            <a:t>HDL/LDL using Normal Up/down Ramp Rates</a:t>
          </a:r>
          <a:endParaRPr lang="en-US" sz="900" b="1" dirty="0"/>
        </a:p>
      </dgm:t>
    </dgm:pt>
    <dgm:pt modelId="{C22A57E8-3DB1-44C5-B26A-28A89D61C0ED}" type="parTrans" cxnId="{43CE006F-29BD-4D5D-9ABE-7F1428242221}">
      <dgm:prSet/>
      <dgm:spPr/>
      <dgm:t>
        <a:bodyPr/>
        <a:lstStyle/>
        <a:p>
          <a:endParaRPr lang="en-US"/>
        </a:p>
      </dgm:t>
    </dgm:pt>
    <dgm:pt modelId="{84B67E0B-F4CD-4059-9326-FA407697E0D7}" type="sibTrans" cxnId="{43CE006F-29BD-4D5D-9ABE-7F1428242221}">
      <dgm:prSet/>
      <dgm:spPr/>
      <dgm:t>
        <a:bodyPr/>
        <a:lstStyle/>
        <a:p>
          <a:endParaRPr lang="en-US"/>
        </a:p>
      </dgm:t>
    </dgm:pt>
    <dgm:pt modelId="{B9995E6C-068E-4ADA-B142-90C61CDD9B6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dirty="0"/>
            <a:t>HASL/LASL are removed</a:t>
          </a:r>
        </a:p>
      </dgm:t>
    </dgm:pt>
    <dgm:pt modelId="{00D12B5C-74EE-43C8-8825-AA39158EB50A}" type="parTrans" cxnId="{24D8F54D-5981-46B3-99DC-AF9F7C03C55D}">
      <dgm:prSet/>
      <dgm:spPr/>
      <dgm:t>
        <a:bodyPr/>
        <a:lstStyle/>
        <a:p>
          <a:endParaRPr lang="en-US"/>
        </a:p>
      </dgm:t>
    </dgm:pt>
    <dgm:pt modelId="{004F1B88-D592-4812-A2FD-47B0E1CE8D12}" type="sibTrans" cxnId="{24D8F54D-5981-46B3-99DC-AF9F7C03C55D}">
      <dgm:prSet/>
      <dgm:spPr/>
      <dgm:t>
        <a:bodyPr/>
        <a:lstStyle/>
        <a:p>
          <a:endParaRPr lang="en-US"/>
        </a:p>
      </dgm:t>
    </dgm:pt>
    <dgm:pt modelId="{C7F2CC27-ECB1-477A-B017-B9B60C963091}">
      <dgm:prSet/>
      <dgm:spPr/>
      <dgm:t>
        <a:bodyPr/>
        <a:lstStyle/>
        <a:p>
          <a:pPr>
            <a:buNone/>
          </a:pPr>
          <a:r>
            <a:rPr lang="en-US" b="1" u="sng" dirty="0"/>
            <a:t>Telemetry validations</a:t>
          </a:r>
          <a:endParaRPr lang="en-US" dirty="0"/>
        </a:p>
      </dgm:t>
    </dgm:pt>
    <dgm:pt modelId="{93CF8A70-7910-46D4-82F6-2D24FF391046}" type="parTrans" cxnId="{4767B726-0703-4EDA-93B0-EACC1E010E82}">
      <dgm:prSet/>
      <dgm:spPr/>
      <dgm:t>
        <a:bodyPr/>
        <a:lstStyle/>
        <a:p>
          <a:endParaRPr lang="en-US"/>
        </a:p>
      </dgm:t>
    </dgm:pt>
    <dgm:pt modelId="{5FB51DCD-5987-4F45-9C27-11EC97E98768}" type="sibTrans" cxnId="{4767B726-0703-4EDA-93B0-EACC1E010E82}">
      <dgm:prSet/>
      <dgm:spPr/>
      <dgm:t>
        <a:bodyPr/>
        <a:lstStyle/>
        <a:p>
          <a:endParaRPr lang="en-US"/>
        </a:p>
      </dgm:t>
    </dgm:pt>
    <dgm:pt modelId="{CF7757B8-2C4B-4559-801D-866F6C4E96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SCADA data quality – use last good value for suspect or bad quality telemetry</a:t>
          </a:r>
        </a:p>
      </dgm:t>
    </dgm:pt>
    <dgm:pt modelId="{94ABC712-2DD5-4183-9508-60C5A21DF32C}" type="parTrans" cxnId="{0943FAA1-A358-4987-B004-F37282C83B42}">
      <dgm:prSet/>
      <dgm:spPr/>
      <dgm:t>
        <a:bodyPr/>
        <a:lstStyle/>
        <a:p>
          <a:endParaRPr lang="en-US"/>
        </a:p>
      </dgm:t>
    </dgm:pt>
    <dgm:pt modelId="{E8C26194-22D0-42CC-89CB-56EC70B8D6FA}" type="sibTrans" cxnId="{0943FAA1-A358-4987-B004-F37282C83B42}">
      <dgm:prSet/>
      <dgm:spPr/>
      <dgm:t>
        <a:bodyPr/>
        <a:lstStyle/>
        <a:p>
          <a:endParaRPr lang="en-US"/>
        </a:p>
      </dgm:t>
    </dgm:pt>
    <dgm:pt modelId="{599A8FC7-81B5-4C7D-B08A-8E8C1C067A3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Reasonability checks (ESRs are allowed to have negative telemetry)</a:t>
          </a:r>
        </a:p>
      </dgm:t>
    </dgm:pt>
    <dgm:pt modelId="{059D023A-D014-49CC-859C-19C680A01207}" type="parTrans" cxnId="{CC26F514-DF6F-40CA-BD10-8ADDA7BAB4D2}">
      <dgm:prSet/>
      <dgm:spPr/>
      <dgm:t>
        <a:bodyPr/>
        <a:lstStyle/>
        <a:p>
          <a:endParaRPr lang="en-US"/>
        </a:p>
      </dgm:t>
    </dgm:pt>
    <dgm:pt modelId="{16E515B5-E8B7-4312-BC15-A88A868DAA5B}" type="sibTrans" cxnId="{CC26F514-DF6F-40CA-BD10-8ADDA7BAB4D2}">
      <dgm:prSet/>
      <dgm:spPr/>
      <dgm:t>
        <a:bodyPr/>
        <a:lstStyle/>
        <a:p>
          <a:endParaRPr lang="en-US"/>
        </a:p>
      </dgm:t>
    </dgm:pt>
    <dgm:pt modelId="{BCAD6BC1-2037-4205-A832-E46355C96C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AS Ramp capabilities validation against  Qualification flags and Qualification MW</a:t>
          </a:r>
        </a:p>
      </dgm:t>
    </dgm:pt>
    <dgm:pt modelId="{415625D6-3920-4F5A-9D3A-A2D875F7D3B5}" type="parTrans" cxnId="{F5B0EEA6-0F63-4E3C-B1DB-4E69B32A9BEF}">
      <dgm:prSet/>
      <dgm:spPr/>
      <dgm:t>
        <a:bodyPr/>
        <a:lstStyle/>
        <a:p>
          <a:endParaRPr lang="en-US"/>
        </a:p>
      </dgm:t>
    </dgm:pt>
    <dgm:pt modelId="{C6C99872-7B51-4DDA-8704-AEBD61C85044}" type="sibTrans" cxnId="{F5B0EEA6-0F63-4E3C-B1DB-4E69B32A9BEF}">
      <dgm:prSet/>
      <dgm:spPr/>
      <dgm:t>
        <a:bodyPr/>
        <a:lstStyle/>
        <a:p>
          <a:endParaRPr lang="en-US"/>
        </a:p>
      </dgm:t>
    </dgm:pt>
    <dgm:pt modelId="{B85AC40C-FA4A-4FA9-AD40-C4954D6752A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Resource status validity checks - Ensure resource status is valid and corresponds to the resource type (GR/LR)</a:t>
          </a:r>
        </a:p>
      </dgm:t>
    </dgm:pt>
    <dgm:pt modelId="{13B1AC30-9101-4FC9-BBB8-823C3EA0512C}" type="parTrans" cxnId="{CF091A68-F709-4A93-9CBA-A014B1613C31}">
      <dgm:prSet/>
      <dgm:spPr/>
      <dgm:t>
        <a:bodyPr/>
        <a:lstStyle/>
        <a:p>
          <a:endParaRPr lang="en-US"/>
        </a:p>
      </dgm:t>
    </dgm:pt>
    <dgm:pt modelId="{A5E856D8-D1E7-4B4C-A4D3-32BE1C518DD3}" type="sibTrans" cxnId="{CF091A68-F709-4A93-9CBA-A014B1613C31}">
      <dgm:prSet/>
      <dgm:spPr/>
      <dgm:t>
        <a:bodyPr/>
        <a:lstStyle/>
        <a:p>
          <a:endParaRPr lang="en-US"/>
        </a:p>
      </dgm:t>
    </dgm:pt>
    <dgm:pt modelId="{5A80926D-9ABB-4620-BFD3-69606301E20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aseline="0" dirty="0"/>
            <a:t>SCADA data quality – use last good value for suspect or bad quality telemetry</a:t>
          </a:r>
        </a:p>
      </dgm:t>
    </dgm:pt>
    <dgm:pt modelId="{4529F8D4-E999-4EB6-A386-AF254FD37D65}" type="parTrans" cxnId="{2581974B-9EBB-451F-B372-44A5A2AB5054}">
      <dgm:prSet/>
      <dgm:spPr/>
      <dgm:t>
        <a:bodyPr/>
        <a:lstStyle/>
        <a:p>
          <a:endParaRPr lang="en-US"/>
        </a:p>
      </dgm:t>
    </dgm:pt>
    <dgm:pt modelId="{DDCDBC5B-3C2D-49B6-B64E-370AC3F576BC}" type="sibTrans" cxnId="{2581974B-9EBB-451F-B372-44A5A2AB5054}">
      <dgm:prSet/>
      <dgm:spPr/>
      <dgm:t>
        <a:bodyPr/>
        <a:lstStyle/>
        <a:p>
          <a:endParaRPr lang="en-US"/>
        </a:p>
      </dgm:t>
    </dgm:pt>
    <dgm:pt modelId="{F966D077-DDF7-440F-AB04-FE3583DF1CA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aseline="0" dirty="0"/>
            <a:t>Reasonability Checks</a:t>
          </a:r>
        </a:p>
      </dgm:t>
    </dgm:pt>
    <dgm:pt modelId="{3B2CB517-3893-4394-B9F5-D41F875B9D39}" type="parTrans" cxnId="{016247C1-B8A6-43AC-AF3A-7E73B48D0019}">
      <dgm:prSet/>
      <dgm:spPr/>
      <dgm:t>
        <a:bodyPr/>
        <a:lstStyle/>
        <a:p>
          <a:endParaRPr lang="en-US"/>
        </a:p>
      </dgm:t>
    </dgm:pt>
    <dgm:pt modelId="{C1509807-3D06-429B-945B-77B872153116}" type="sibTrans" cxnId="{016247C1-B8A6-43AC-AF3A-7E73B48D0019}">
      <dgm:prSet/>
      <dgm:spPr/>
      <dgm:t>
        <a:bodyPr/>
        <a:lstStyle/>
        <a:p>
          <a:endParaRPr lang="en-US"/>
        </a:p>
      </dgm:t>
    </dgm:pt>
    <dgm:pt modelId="{F1252D2D-6818-4B00-8DF9-4679304D6D0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aseline="0" dirty="0"/>
            <a:t>AS responsibility and schedule validation against Qualification flags and Qualification MW</a:t>
          </a:r>
        </a:p>
      </dgm:t>
    </dgm:pt>
    <dgm:pt modelId="{3B33435A-4E5F-46E3-ACF5-FBF72AD527FB}" type="parTrans" cxnId="{A6070077-06FA-459E-9DB2-4F52012DB5D3}">
      <dgm:prSet/>
      <dgm:spPr/>
      <dgm:t>
        <a:bodyPr/>
        <a:lstStyle/>
        <a:p>
          <a:endParaRPr lang="en-US"/>
        </a:p>
      </dgm:t>
    </dgm:pt>
    <dgm:pt modelId="{F1F0800C-D474-4A08-A117-202339AE8F96}" type="sibTrans" cxnId="{A6070077-06FA-459E-9DB2-4F52012DB5D3}">
      <dgm:prSet/>
      <dgm:spPr/>
      <dgm:t>
        <a:bodyPr/>
        <a:lstStyle/>
        <a:p>
          <a:endParaRPr lang="en-US"/>
        </a:p>
      </dgm:t>
    </dgm:pt>
    <dgm:pt modelId="{83355698-57EF-4479-8D6B-A0A8781244E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aseline="0" dirty="0"/>
            <a:t>Resource status validity checks – Ensure resource status is valid and corresponds to the resource type (GR/LR)</a:t>
          </a:r>
        </a:p>
      </dgm:t>
    </dgm:pt>
    <dgm:pt modelId="{5D3F5F1E-7FF2-4A27-942F-8AC9E1700410}" type="parTrans" cxnId="{D0C1E6CE-1910-487C-BEE8-567B1BA79502}">
      <dgm:prSet/>
      <dgm:spPr/>
      <dgm:t>
        <a:bodyPr/>
        <a:lstStyle/>
        <a:p>
          <a:endParaRPr lang="en-US"/>
        </a:p>
      </dgm:t>
    </dgm:pt>
    <dgm:pt modelId="{F36B7DC3-0F78-46C0-9029-A62E9624C855}" type="sibTrans" cxnId="{D0C1E6CE-1910-487C-BEE8-567B1BA79502}">
      <dgm:prSet/>
      <dgm:spPr/>
      <dgm:t>
        <a:bodyPr/>
        <a:lstStyle/>
        <a:p>
          <a:endParaRPr lang="en-US"/>
        </a:p>
      </dgm:t>
    </dgm:pt>
    <dgm:pt modelId="{EABFA6C2-C5E1-49DF-B3CA-F734B30398CE}">
      <dgm:prSet phldrT="[Text]" custScaleX="175806" custScaleY="129768" custT="1"/>
      <dgm:spPr/>
      <dgm:t>
        <a:bodyPr/>
        <a:lstStyle/>
        <a:p>
          <a:r>
            <a:rPr lang="en-US" sz="900" dirty="0"/>
            <a:t>HDL/LDL using SCED Up/Down Ramp Rates</a:t>
          </a:r>
        </a:p>
      </dgm:t>
    </dgm:pt>
    <dgm:pt modelId="{B4E8BC9C-C672-4F85-9DA0-E48F297F80CA}" type="parTrans" cxnId="{C7383781-7585-4F22-96C1-6BDB211BE615}">
      <dgm:prSet/>
      <dgm:spPr/>
      <dgm:t>
        <a:bodyPr/>
        <a:lstStyle/>
        <a:p>
          <a:endParaRPr lang="en-US"/>
        </a:p>
      </dgm:t>
    </dgm:pt>
    <dgm:pt modelId="{A1F11915-33DA-4CD4-8B9F-9FBF8023719F}" type="sibTrans" cxnId="{C7383781-7585-4F22-96C1-6BDB211BE615}">
      <dgm:prSet/>
      <dgm:spPr/>
      <dgm:t>
        <a:bodyPr/>
        <a:lstStyle/>
        <a:p>
          <a:endParaRPr lang="en-US"/>
        </a:p>
      </dgm:t>
    </dgm:pt>
    <dgm:pt modelId="{B8B17EA8-5A33-4BCA-95B0-3E95DEA19A8B}">
      <dgm:prSet phldrT="[Text]" custT="1"/>
      <dgm:spPr/>
      <dgm:t>
        <a:bodyPr/>
        <a:lstStyle/>
        <a:p>
          <a:r>
            <a:rPr lang="en-US" sz="900"/>
            <a:t>HASL/LASL calculations</a:t>
          </a:r>
          <a:endParaRPr lang="en-US" sz="900" dirty="0"/>
        </a:p>
      </dgm:t>
    </dgm:pt>
    <dgm:pt modelId="{412B160F-9824-462A-BB79-FC04394674EF}" type="parTrans" cxnId="{972FD15D-7DCD-40AF-B789-6D214D9F9ECE}">
      <dgm:prSet/>
      <dgm:spPr/>
      <dgm:t>
        <a:bodyPr/>
        <a:lstStyle/>
        <a:p>
          <a:endParaRPr lang="en-US"/>
        </a:p>
      </dgm:t>
    </dgm:pt>
    <dgm:pt modelId="{83F00776-CD92-4289-89FB-EEFB8A8343C3}" type="sibTrans" cxnId="{972FD15D-7DCD-40AF-B789-6D214D9F9ECE}">
      <dgm:prSet/>
      <dgm:spPr/>
      <dgm:t>
        <a:bodyPr/>
        <a:lstStyle/>
        <a:p>
          <a:endParaRPr lang="en-US"/>
        </a:p>
      </dgm:t>
    </dgm:pt>
    <dgm:pt modelId="{54E73E31-6C75-4D3F-8D4A-C34850B2EC8E}" type="pres">
      <dgm:prSet presAssocID="{F68DD8C3-C18C-4CE1-BBF5-1CB0C7D5E6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4F06E6-F136-421F-9985-2D8400D28557}" type="pres">
      <dgm:prSet presAssocID="{BD22E2C0-BAC3-4ECB-810C-15993E4E869F}" presName="root" presStyleCnt="0"/>
      <dgm:spPr/>
    </dgm:pt>
    <dgm:pt modelId="{C9AAAAC2-1127-4C55-ACDF-17B09BD14690}" type="pres">
      <dgm:prSet presAssocID="{BD22E2C0-BAC3-4ECB-810C-15993E4E869F}" presName="rootComposite" presStyleCnt="0"/>
      <dgm:spPr/>
    </dgm:pt>
    <dgm:pt modelId="{8127F3F3-8F7F-4EAF-ADC3-598E498B7691}" type="pres">
      <dgm:prSet presAssocID="{BD22E2C0-BAC3-4ECB-810C-15993E4E869F}" presName="rootText" presStyleLbl="node1" presStyleIdx="0" presStyleCnt="2" custScaleX="139048" custScaleY="58765"/>
      <dgm:spPr/>
    </dgm:pt>
    <dgm:pt modelId="{4EE9A146-518F-4547-A07D-3C9FD93601A8}" type="pres">
      <dgm:prSet presAssocID="{BD22E2C0-BAC3-4ECB-810C-15993E4E869F}" presName="rootConnector" presStyleLbl="node1" presStyleIdx="0" presStyleCnt="2"/>
      <dgm:spPr/>
    </dgm:pt>
    <dgm:pt modelId="{2BA2F002-1EFD-4A91-A800-50BF259F97A8}" type="pres">
      <dgm:prSet presAssocID="{BD22E2C0-BAC3-4ECB-810C-15993E4E869F}" presName="childShape" presStyleCnt="0"/>
      <dgm:spPr/>
    </dgm:pt>
    <dgm:pt modelId="{51A8FE9E-D5E8-4944-95C5-A6A7F2EA68AA}" type="pres">
      <dgm:prSet presAssocID="{37301304-D6DD-46D1-A35B-395FA643F5C1}" presName="Name13" presStyleLbl="parChTrans1D2" presStyleIdx="0" presStyleCnt="4"/>
      <dgm:spPr/>
    </dgm:pt>
    <dgm:pt modelId="{C6CA34AA-F264-462A-BEDC-B4FB0FE6CF03}" type="pres">
      <dgm:prSet presAssocID="{F77A6215-669C-49F3-B1E4-84E9B2D3E2EB}" presName="childText" presStyleLbl="bgAcc1" presStyleIdx="0" presStyleCnt="4" custScaleX="167102" custScaleY="60785">
        <dgm:presLayoutVars>
          <dgm:bulletEnabled val="1"/>
        </dgm:presLayoutVars>
      </dgm:prSet>
      <dgm:spPr/>
    </dgm:pt>
    <dgm:pt modelId="{4B56E73F-AB60-4120-8629-C989723DA0C1}" type="pres">
      <dgm:prSet presAssocID="{42A3AD97-67E7-4BB6-9EEE-EA352660FE87}" presName="Name13" presStyleLbl="parChTrans1D2" presStyleIdx="1" presStyleCnt="4"/>
      <dgm:spPr/>
    </dgm:pt>
    <dgm:pt modelId="{04FB8163-A6A2-4E49-9BA2-D68CB6BCC8D5}" type="pres">
      <dgm:prSet presAssocID="{1ACDFE93-3C65-4F68-B4F1-D873C9BA50E1}" presName="childText" presStyleLbl="bgAcc1" presStyleIdx="1" presStyleCnt="4" custScaleX="229210" custScaleY="128769">
        <dgm:presLayoutVars>
          <dgm:bulletEnabled val="1"/>
        </dgm:presLayoutVars>
      </dgm:prSet>
      <dgm:spPr/>
    </dgm:pt>
    <dgm:pt modelId="{37ADF149-2308-462B-BA0C-594B2D755D07}" type="pres">
      <dgm:prSet presAssocID="{A5BBA433-883B-4345-B8B4-83F09E50883E}" presName="root" presStyleCnt="0"/>
      <dgm:spPr/>
    </dgm:pt>
    <dgm:pt modelId="{16EBBB41-4DDD-42EB-A53E-3F0B9814CFD4}" type="pres">
      <dgm:prSet presAssocID="{A5BBA433-883B-4345-B8B4-83F09E50883E}" presName="rootComposite" presStyleCnt="0"/>
      <dgm:spPr/>
    </dgm:pt>
    <dgm:pt modelId="{77B20CD4-3B39-46E7-A1A8-0B964B758E54}" type="pres">
      <dgm:prSet presAssocID="{A5BBA433-883B-4345-B8B4-83F09E50883E}" presName="rootText" presStyleLbl="node1" presStyleIdx="1" presStyleCnt="2" custScaleX="131515" custScaleY="49363"/>
      <dgm:spPr/>
    </dgm:pt>
    <dgm:pt modelId="{A878A236-591F-42A1-9CA3-575DDF2768EC}" type="pres">
      <dgm:prSet presAssocID="{A5BBA433-883B-4345-B8B4-83F09E50883E}" presName="rootConnector" presStyleLbl="node1" presStyleIdx="1" presStyleCnt="2"/>
      <dgm:spPr/>
    </dgm:pt>
    <dgm:pt modelId="{51DDB777-47DF-4C77-9926-80FDEF58D49F}" type="pres">
      <dgm:prSet presAssocID="{A5BBA433-883B-4345-B8B4-83F09E50883E}" presName="childShape" presStyleCnt="0"/>
      <dgm:spPr/>
    </dgm:pt>
    <dgm:pt modelId="{35DDFCC1-A30F-4D82-9FA6-FD132A210343}" type="pres">
      <dgm:prSet presAssocID="{D5970E6C-7F84-4B76-A496-82C96D95C6A7}" presName="Name13" presStyleLbl="parChTrans1D2" presStyleIdx="2" presStyleCnt="4"/>
      <dgm:spPr/>
    </dgm:pt>
    <dgm:pt modelId="{E99A8FEE-12C2-4906-A21B-761E9FC9F16F}" type="pres">
      <dgm:prSet presAssocID="{3C0B0AE7-CE7A-414D-84EB-CEF82E911310}" presName="childText" presStyleLbl="bgAcc1" presStyleIdx="2" presStyleCnt="4" custScaleX="157106" custScaleY="68853">
        <dgm:presLayoutVars>
          <dgm:bulletEnabled val="1"/>
        </dgm:presLayoutVars>
      </dgm:prSet>
      <dgm:spPr/>
    </dgm:pt>
    <dgm:pt modelId="{EAA76C03-3D79-4A5E-A4A2-F7BA6DAD7285}" type="pres">
      <dgm:prSet presAssocID="{93CF8A70-7910-46D4-82F6-2D24FF391046}" presName="Name13" presStyleLbl="parChTrans1D2" presStyleIdx="3" presStyleCnt="4"/>
      <dgm:spPr/>
    </dgm:pt>
    <dgm:pt modelId="{23F1928C-ACDF-45D1-8EE6-A7C6DEAC5F37}" type="pres">
      <dgm:prSet presAssocID="{C7F2CC27-ECB1-477A-B017-B9B60C963091}" presName="childText" presStyleLbl="bgAcc1" presStyleIdx="3" presStyleCnt="4" custScaleX="197600" custScaleY="145619">
        <dgm:presLayoutVars>
          <dgm:bulletEnabled val="1"/>
        </dgm:presLayoutVars>
      </dgm:prSet>
      <dgm:spPr/>
    </dgm:pt>
  </dgm:ptLst>
  <dgm:cxnLst>
    <dgm:cxn modelId="{364A3709-9DF0-47B9-8550-DFED3B1BEC6D}" type="presOf" srcId="{A5BBA433-883B-4345-B8B4-83F09E50883E}" destId="{77B20CD4-3B39-46E7-A1A8-0B964B758E54}" srcOrd="0" destOrd="0" presId="urn:microsoft.com/office/officeart/2005/8/layout/hierarchy3"/>
    <dgm:cxn modelId="{B0534F10-E874-40EF-893F-50F52D983404}" type="presOf" srcId="{B85AC40C-FA4A-4FA9-AD40-C4954D6752AA}" destId="{23F1928C-ACDF-45D1-8EE6-A7C6DEAC5F37}" srcOrd="0" destOrd="4" presId="urn:microsoft.com/office/officeart/2005/8/layout/hierarchy3"/>
    <dgm:cxn modelId="{CC26F514-DF6F-40CA-BD10-8ADDA7BAB4D2}" srcId="{C7F2CC27-ECB1-477A-B017-B9B60C963091}" destId="{599A8FC7-81B5-4C7D-B08A-8E8C1C067A3D}" srcOrd="1" destOrd="0" parTransId="{059D023A-D014-49CC-859C-19C680A01207}" sibTransId="{16E515B5-E8B7-4312-BC15-A88A868DAA5B}"/>
    <dgm:cxn modelId="{41B1411E-1EC7-4311-8ED1-015ADC6755AF}" type="presOf" srcId="{EABFA6C2-C5E1-49DF-B3CA-F734B30398CE}" destId="{C6CA34AA-F264-462A-BEDC-B4FB0FE6CF03}" srcOrd="0" destOrd="1" presId="urn:microsoft.com/office/officeart/2005/8/layout/hierarchy3"/>
    <dgm:cxn modelId="{5B0BC123-5F2C-48F0-8A3E-2276976D7896}" type="presOf" srcId="{B8B17EA8-5A33-4BCA-95B0-3E95DEA19A8B}" destId="{C6CA34AA-F264-462A-BEDC-B4FB0FE6CF03}" srcOrd="0" destOrd="2" presId="urn:microsoft.com/office/officeart/2005/8/layout/hierarchy3"/>
    <dgm:cxn modelId="{6D013D24-972E-441E-9077-934061AF9758}" type="presOf" srcId="{BCAD6BC1-2037-4205-A832-E46355C96CF5}" destId="{23F1928C-ACDF-45D1-8EE6-A7C6DEAC5F37}" srcOrd="0" destOrd="3" presId="urn:microsoft.com/office/officeart/2005/8/layout/hierarchy3"/>
    <dgm:cxn modelId="{4767B726-0703-4EDA-93B0-EACC1E010E82}" srcId="{A5BBA433-883B-4345-B8B4-83F09E50883E}" destId="{C7F2CC27-ECB1-477A-B017-B9B60C963091}" srcOrd="1" destOrd="0" parTransId="{93CF8A70-7910-46D4-82F6-2D24FF391046}" sibTransId="{5FB51DCD-5987-4F45-9C27-11EC97E98768}"/>
    <dgm:cxn modelId="{B7932632-44B6-4203-8CC3-5CC2B139C9A1}" type="presOf" srcId="{F77A6215-669C-49F3-B1E4-84E9B2D3E2EB}" destId="{C6CA34AA-F264-462A-BEDC-B4FB0FE6CF03}" srcOrd="0" destOrd="0" presId="urn:microsoft.com/office/officeart/2005/8/layout/hierarchy3"/>
    <dgm:cxn modelId="{C4CAA936-6DDF-4997-B9D1-1AD99ED005AA}" type="presOf" srcId="{BD22E2C0-BAC3-4ECB-810C-15993E4E869F}" destId="{8127F3F3-8F7F-4EAF-ADC3-598E498B7691}" srcOrd="0" destOrd="0" presId="urn:microsoft.com/office/officeart/2005/8/layout/hierarchy3"/>
    <dgm:cxn modelId="{972FD15D-7DCD-40AF-B789-6D214D9F9ECE}" srcId="{F77A6215-669C-49F3-B1E4-84E9B2D3E2EB}" destId="{B8B17EA8-5A33-4BCA-95B0-3E95DEA19A8B}" srcOrd="1" destOrd="0" parTransId="{412B160F-9824-462A-BB79-FC04394674EF}" sibTransId="{83F00776-CD92-4289-89FB-EEFB8A8343C3}"/>
    <dgm:cxn modelId="{B38C965E-6672-4089-9CCB-FBC4DBE0FBCC}" type="presOf" srcId="{3C0B0AE7-CE7A-414D-84EB-CEF82E911310}" destId="{E99A8FEE-12C2-4906-A21B-761E9FC9F16F}" srcOrd="0" destOrd="0" presId="urn:microsoft.com/office/officeart/2005/8/layout/hierarchy3"/>
    <dgm:cxn modelId="{044E5C43-F38B-4C04-BC6B-DA33B830653E}" type="presOf" srcId="{A5BBA433-883B-4345-B8B4-83F09E50883E}" destId="{A878A236-591F-42A1-9CA3-575DDF2768EC}" srcOrd="1" destOrd="0" presId="urn:microsoft.com/office/officeart/2005/8/layout/hierarchy3"/>
    <dgm:cxn modelId="{60D95166-D4BF-41F6-B7DD-AF3D5700A080}" type="presOf" srcId="{83355698-57EF-4479-8D6B-A0A8781244E8}" destId="{04FB8163-A6A2-4E49-9BA2-D68CB6BCC8D5}" srcOrd="0" destOrd="4" presId="urn:microsoft.com/office/officeart/2005/8/layout/hierarchy3"/>
    <dgm:cxn modelId="{CF091A68-F709-4A93-9CBA-A014B1613C31}" srcId="{C7F2CC27-ECB1-477A-B017-B9B60C963091}" destId="{B85AC40C-FA4A-4FA9-AD40-C4954D6752AA}" srcOrd="3" destOrd="0" parTransId="{13B1AC30-9101-4FC9-BBB8-823C3EA0512C}" sibTransId="{A5E856D8-D1E7-4B4C-A4D3-32BE1C518DD3}"/>
    <dgm:cxn modelId="{2581974B-9EBB-451F-B372-44A5A2AB5054}" srcId="{1ACDFE93-3C65-4F68-B4F1-D873C9BA50E1}" destId="{5A80926D-9ABB-4620-BFD3-69606301E20C}" srcOrd="0" destOrd="0" parTransId="{4529F8D4-E999-4EB6-A386-AF254FD37D65}" sibTransId="{DDCDBC5B-3C2D-49B6-B64E-370AC3F576BC}"/>
    <dgm:cxn modelId="{24D8F54D-5981-46B3-99DC-AF9F7C03C55D}" srcId="{3C0B0AE7-CE7A-414D-84EB-CEF82E911310}" destId="{B9995E6C-068E-4ADA-B142-90C61CDD9B68}" srcOrd="1" destOrd="0" parTransId="{00D12B5C-74EE-43C8-8825-AA39158EB50A}" sibTransId="{004F1B88-D592-4812-A2FD-47B0E1CE8D12}"/>
    <dgm:cxn modelId="{43CE006F-29BD-4D5D-9ABE-7F1428242221}" srcId="{3C0B0AE7-CE7A-414D-84EB-CEF82E911310}" destId="{AB75C252-9A7B-4EC2-8C1D-1026E85C7496}" srcOrd="0" destOrd="0" parTransId="{C22A57E8-3DB1-44C5-B26A-28A89D61C0ED}" sibTransId="{84B67E0B-F4CD-4059-9326-FA407697E0D7}"/>
    <dgm:cxn modelId="{F2175170-6BAE-4EFC-9ECB-F70FD4DFA396}" type="presOf" srcId="{5A80926D-9ABB-4620-BFD3-69606301E20C}" destId="{04FB8163-A6A2-4E49-9BA2-D68CB6BCC8D5}" srcOrd="0" destOrd="1" presId="urn:microsoft.com/office/officeart/2005/8/layout/hierarchy3"/>
    <dgm:cxn modelId="{5B1CF051-C7BE-4997-AD82-97CB4F78C49D}" type="presOf" srcId="{93CF8A70-7910-46D4-82F6-2D24FF391046}" destId="{EAA76C03-3D79-4A5E-A4A2-F7BA6DAD7285}" srcOrd="0" destOrd="0" presId="urn:microsoft.com/office/officeart/2005/8/layout/hierarchy3"/>
    <dgm:cxn modelId="{A6070077-06FA-459E-9DB2-4F52012DB5D3}" srcId="{1ACDFE93-3C65-4F68-B4F1-D873C9BA50E1}" destId="{F1252D2D-6818-4B00-8DF9-4679304D6D09}" srcOrd="2" destOrd="0" parTransId="{3B33435A-4E5F-46E3-ACF5-FBF72AD527FB}" sibTransId="{F1F0800C-D474-4A08-A117-202339AE8F96}"/>
    <dgm:cxn modelId="{C7383781-7585-4F22-96C1-6BDB211BE615}" srcId="{F77A6215-669C-49F3-B1E4-84E9B2D3E2EB}" destId="{EABFA6C2-C5E1-49DF-B3CA-F734B30398CE}" srcOrd="0" destOrd="0" parTransId="{B4E8BC9C-C672-4F85-9DA0-E48F297F80CA}" sibTransId="{A1F11915-33DA-4CD4-8B9F-9FBF8023719F}"/>
    <dgm:cxn modelId="{C28EB38B-E221-4512-BB54-DA4B09392607}" srcId="{F68DD8C3-C18C-4CE1-BBF5-1CB0C7D5E654}" destId="{BD22E2C0-BAC3-4ECB-810C-15993E4E869F}" srcOrd="0" destOrd="0" parTransId="{70F7C1B9-25DE-4FF1-BD5B-67A3CCD37DFB}" sibTransId="{AEEA1251-2EDF-483F-A2A7-CC0F87966C80}"/>
    <dgm:cxn modelId="{3B4E9D8E-FF86-400E-8374-741D159060AA}" srcId="{BD22E2C0-BAC3-4ECB-810C-15993E4E869F}" destId="{1ACDFE93-3C65-4F68-B4F1-D873C9BA50E1}" srcOrd="1" destOrd="0" parTransId="{42A3AD97-67E7-4BB6-9EEE-EA352660FE87}" sibTransId="{64D97BCF-9F8B-4AFC-BD2B-EB6ADC47CF19}"/>
    <dgm:cxn modelId="{1E7E2691-0419-4583-BACD-CB956FCC5A6C}" type="presOf" srcId="{42A3AD97-67E7-4BB6-9EEE-EA352660FE87}" destId="{4B56E73F-AB60-4120-8629-C989723DA0C1}" srcOrd="0" destOrd="0" presId="urn:microsoft.com/office/officeart/2005/8/layout/hierarchy3"/>
    <dgm:cxn modelId="{6449AF96-A4D0-4F7E-923B-077F3E5E80D0}" srcId="{A5BBA433-883B-4345-B8B4-83F09E50883E}" destId="{3C0B0AE7-CE7A-414D-84EB-CEF82E911310}" srcOrd="0" destOrd="0" parTransId="{D5970E6C-7F84-4B76-A496-82C96D95C6A7}" sibTransId="{7A0551CB-5B5B-456F-AEA8-913099A4E3B5}"/>
    <dgm:cxn modelId="{7645639B-3BD5-472E-9CCA-8BE82543EDDB}" type="presOf" srcId="{1ACDFE93-3C65-4F68-B4F1-D873C9BA50E1}" destId="{04FB8163-A6A2-4E49-9BA2-D68CB6BCC8D5}" srcOrd="0" destOrd="0" presId="urn:microsoft.com/office/officeart/2005/8/layout/hierarchy3"/>
    <dgm:cxn modelId="{9E9B9A9E-895B-43C4-A64E-ED4B8FE370CA}" type="presOf" srcId="{F68DD8C3-C18C-4CE1-BBF5-1CB0C7D5E654}" destId="{54E73E31-6C75-4D3F-8D4A-C34850B2EC8E}" srcOrd="0" destOrd="0" presId="urn:microsoft.com/office/officeart/2005/8/layout/hierarchy3"/>
    <dgm:cxn modelId="{54F33E9F-C94C-4D72-9A79-84F2395976C0}" srcId="{BD22E2C0-BAC3-4ECB-810C-15993E4E869F}" destId="{F77A6215-669C-49F3-B1E4-84E9B2D3E2EB}" srcOrd="0" destOrd="0" parTransId="{37301304-D6DD-46D1-A35B-395FA643F5C1}" sibTransId="{982053D7-E653-4C89-9451-AF6E45D57044}"/>
    <dgm:cxn modelId="{0943FAA1-A358-4987-B004-F37282C83B42}" srcId="{C7F2CC27-ECB1-477A-B017-B9B60C963091}" destId="{CF7757B8-2C4B-4559-801D-866F6C4E96B9}" srcOrd="0" destOrd="0" parTransId="{94ABC712-2DD5-4183-9508-60C5A21DF32C}" sibTransId="{E8C26194-22D0-42CC-89CB-56EC70B8D6FA}"/>
    <dgm:cxn modelId="{B5023CA3-529E-4993-9A94-38F6E2A293AD}" type="presOf" srcId="{CF7757B8-2C4B-4559-801D-866F6C4E96B9}" destId="{23F1928C-ACDF-45D1-8EE6-A7C6DEAC5F37}" srcOrd="0" destOrd="1" presId="urn:microsoft.com/office/officeart/2005/8/layout/hierarchy3"/>
    <dgm:cxn modelId="{F5B0EEA6-0F63-4E3C-B1DB-4E69B32A9BEF}" srcId="{C7F2CC27-ECB1-477A-B017-B9B60C963091}" destId="{BCAD6BC1-2037-4205-A832-E46355C96CF5}" srcOrd="2" destOrd="0" parTransId="{415625D6-3920-4F5A-9D3A-A2D875F7D3B5}" sibTransId="{C6C99872-7B51-4DDA-8704-AEBD61C85044}"/>
    <dgm:cxn modelId="{BE3C04AF-F5E3-42AB-ACF6-1D1CACA64244}" type="presOf" srcId="{C7F2CC27-ECB1-477A-B017-B9B60C963091}" destId="{23F1928C-ACDF-45D1-8EE6-A7C6DEAC5F37}" srcOrd="0" destOrd="0" presId="urn:microsoft.com/office/officeart/2005/8/layout/hierarchy3"/>
    <dgm:cxn modelId="{EF0A9EB1-A524-4374-88BD-A114A762B279}" type="presOf" srcId="{BD22E2C0-BAC3-4ECB-810C-15993E4E869F}" destId="{4EE9A146-518F-4547-A07D-3C9FD93601A8}" srcOrd="1" destOrd="0" presId="urn:microsoft.com/office/officeart/2005/8/layout/hierarchy3"/>
    <dgm:cxn modelId="{1B3C72B8-4706-431A-84AE-5A5E2337E1E8}" type="presOf" srcId="{F966D077-DDF7-440F-AB04-FE3583DF1CAE}" destId="{04FB8163-A6A2-4E49-9BA2-D68CB6BCC8D5}" srcOrd="0" destOrd="2" presId="urn:microsoft.com/office/officeart/2005/8/layout/hierarchy3"/>
    <dgm:cxn modelId="{016247C1-B8A6-43AC-AF3A-7E73B48D0019}" srcId="{1ACDFE93-3C65-4F68-B4F1-D873C9BA50E1}" destId="{F966D077-DDF7-440F-AB04-FE3583DF1CAE}" srcOrd="1" destOrd="0" parTransId="{3B2CB517-3893-4394-B9F5-D41F875B9D39}" sibTransId="{C1509807-3D06-429B-945B-77B872153116}"/>
    <dgm:cxn modelId="{503304C7-D731-44B5-8796-79FE30A60976}" srcId="{F68DD8C3-C18C-4CE1-BBF5-1CB0C7D5E654}" destId="{A5BBA433-883B-4345-B8B4-83F09E50883E}" srcOrd="1" destOrd="0" parTransId="{4EF6255A-6C24-4E7B-81BF-138CE9C858C0}" sibTransId="{0EFB7D18-7BE4-498F-BCA1-7DA4A46BBE13}"/>
    <dgm:cxn modelId="{D0C1E6CE-1910-487C-BEE8-567B1BA79502}" srcId="{1ACDFE93-3C65-4F68-B4F1-D873C9BA50E1}" destId="{83355698-57EF-4479-8D6B-A0A8781244E8}" srcOrd="3" destOrd="0" parTransId="{5D3F5F1E-7FF2-4A27-942F-8AC9E1700410}" sibTransId="{F36B7DC3-0F78-46C0-9029-A62E9624C855}"/>
    <dgm:cxn modelId="{453C35CF-C358-4BDD-8E10-1B4A74D07689}" type="presOf" srcId="{37301304-D6DD-46D1-A35B-395FA643F5C1}" destId="{51A8FE9E-D5E8-4944-95C5-A6A7F2EA68AA}" srcOrd="0" destOrd="0" presId="urn:microsoft.com/office/officeart/2005/8/layout/hierarchy3"/>
    <dgm:cxn modelId="{6D2926D9-F298-473C-9347-6B952A8CD540}" type="presOf" srcId="{599A8FC7-81B5-4C7D-B08A-8E8C1C067A3D}" destId="{23F1928C-ACDF-45D1-8EE6-A7C6DEAC5F37}" srcOrd="0" destOrd="2" presId="urn:microsoft.com/office/officeart/2005/8/layout/hierarchy3"/>
    <dgm:cxn modelId="{53BD1DDA-1344-4B06-8CF7-8EA873B640E1}" type="presOf" srcId="{F1252D2D-6818-4B00-8DF9-4679304D6D09}" destId="{04FB8163-A6A2-4E49-9BA2-D68CB6BCC8D5}" srcOrd="0" destOrd="3" presId="urn:microsoft.com/office/officeart/2005/8/layout/hierarchy3"/>
    <dgm:cxn modelId="{94F02EE4-D88F-4F3F-96AC-E29C91135395}" type="presOf" srcId="{D5970E6C-7F84-4B76-A496-82C96D95C6A7}" destId="{35DDFCC1-A30F-4D82-9FA6-FD132A210343}" srcOrd="0" destOrd="0" presId="urn:microsoft.com/office/officeart/2005/8/layout/hierarchy3"/>
    <dgm:cxn modelId="{CC8A1AF1-FF2C-4483-B08A-9CCEA153DA5C}" type="presOf" srcId="{B9995E6C-068E-4ADA-B142-90C61CDD9B68}" destId="{E99A8FEE-12C2-4906-A21B-761E9FC9F16F}" srcOrd="0" destOrd="2" presId="urn:microsoft.com/office/officeart/2005/8/layout/hierarchy3"/>
    <dgm:cxn modelId="{C2325FFB-B4AE-41F9-8701-FA06EB26BEE9}" type="presOf" srcId="{AB75C252-9A7B-4EC2-8C1D-1026E85C7496}" destId="{E99A8FEE-12C2-4906-A21B-761E9FC9F16F}" srcOrd="0" destOrd="1" presId="urn:microsoft.com/office/officeart/2005/8/layout/hierarchy3"/>
    <dgm:cxn modelId="{7D072A5D-4361-40D1-AEB9-A7C8A99A9C4C}" type="presParOf" srcId="{54E73E31-6C75-4D3F-8D4A-C34850B2EC8E}" destId="{294F06E6-F136-421F-9985-2D8400D28557}" srcOrd="0" destOrd="0" presId="urn:microsoft.com/office/officeart/2005/8/layout/hierarchy3"/>
    <dgm:cxn modelId="{63C91A18-89B8-4EE7-A8B6-2B0472E57293}" type="presParOf" srcId="{294F06E6-F136-421F-9985-2D8400D28557}" destId="{C9AAAAC2-1127-4C55-ACDF-17B09BD14690}" srcOrd="0" destOrd="0" presId="urn:microsoft.com/office/officeart/2005/8/layout/hierarchy3"/>
    <dgm:cxn modelId="{54717C05-33AA-4D51-B159-850C01DD941F}" type="presParOf" srcId="{C9AAAAC2-1127-4C55-ACDF-17B09BD14690}" destId="{8127F3F3-8F7F-4EAF-ADC3-598E498B7691}" srcOrd="0" destOrd="0" presId="urn:microsoft.com/office/officeart/2005/8/layout/hierarchy3"/>
    <dgm:cxn modelId="{6B3606D7-6AD2-4561-9A8A-1871ACEC69E6}" type="presParOf" srcId="{C9AAAAC2-1127-4C55-ACDF-17B09BD14690}" destId="{4EE9A146-518F-4547-A07D-3C9FD93601A8}" srcOrd="1" destOrd="0" presId="urn:microsoft.com/office/officeart/2005/8/layout/hierarchy3"/>
    <dgm:cxn modelId="{A308E459-EA33-4460-BA3D-274081DCF0C7}" type="presParOf" srcId="{294F06E6-F136-421F-9985-2D8400D28557}" destId="{2BA2F002-1EFD-4A91-A800-50BF259F97A8}" srcOrd="1" destOrd="0" presId="urn:microsoft.com/office/officeart/2005/8/layout/hierarchy3"/>
    <dgm:cxn modelId="{BF24E70A-AD6C-4AF2-997B-2D65C42652B5}" type="presParOf" srcId="{2BA2F002-1EFD-4A91-A800-50BF259F97A8}" destId="{51A8FE9E-D5E8-4944-95C5-A6A7F2EA68AA}" srcOrd="0" destOrd="0" presId="urn:microsoft.com/office/officeart/2005/8/layout/hierarchy3"/>
    <dgm:cxn modelId="{4CD1CF72-98C2-41FB-B3B3-E32DD21C1548}" type="presParOf" srcId="{2BA2F002-1EFD-4A91-A800-50BF259F97A8}" destId="{C6CA34AA-F264-462A-BEDC-B4FB0FE6CF03}" srcOrd="1" destOrd="0" presId="urn:microsoft.com/office/officeart/2005/8/layout/hierarchy3"/>
    <dgm:cxn modelId="{6D55C9CE-3A88-47D4-8577-716579665120}" type="presParOf" srcId="{2BA2F002-1EFD-4A91-A800-50BF259F97A8}" destId="{4B56E73F-AB60-4120-8629-C989723DA0C1}" srcOrd="2" destOrd="0" presId="urn:microsoft.com/office/officeart/2005/8/layout/hierarchy3"/>
    <dgm:cxn modelId="{E9784025-4F1D-4539-8538-A1CC010AE4C8}" type="presParOf" srcId="{2BA2F002-1EFD-4A91-A800-50BF259F97A8}" destId="{04FB8163-A6A2-4E49-9BA2-D68CB6BCC8D5}" srcOrd="3" destOrd="0" presId="urn:microsoft.com/office/officeart/2005/8/layout/hierarchy3"/>
    <dgm:cxn modelId="{AC069640-B2C8-41E3-9E7C-C207A78F96F9}" type="presParOf" srcId="{54E73E31-6C75-4D3F-8D4A-C34850B2EC8E}" destId="{37ADF149-2308-462B-BA0C-594B2D755D07}" srcOrd="1" destOrd="0" presId="urn:microsoft.com/office/officeart/2005/8/layout/hierarchy3"/>
    <dgm:cxn modelId="{DD6AB675-41A7-4F51-9522-81A934CC6E2C}" type="presParOf" srcId="{37ADF149-2308-462B-BA0C-594B2D755D07}" destId="{16EBBB41-4DDD-42EB-A53E-3F0B9814CFD4}" srcOrd="0" destOrd="0" presId="urn:microsoft.com/office/officeart/2005/8/layout/hierarchy3"/>
    <dgm:cxn modelId="{BB2D1A1F-49DB-4FAE-9A9D-026B265FC051}" type="presParOf" srcId="{16EBBB41-4DDD-42EB-A53E-3F0B9814CFD4}" destId="{77B20CD4-3B39-46E7-A1A8-0B964B758E54}" srcOrd="0" destOrd="0" presId="urn:microsoft.com/office/officeart/2005/8/layout/hierarchy3"/>
    <dgm:cxn modelId="{E445E75C-8E2D-4DD8-989E-5C7B8F630D51}" type="presParOf" srcId="{16EBBB41-4DDD-42EB-A53E-3F0B9814CFD4}" destId="{A878A236-591F-42A1-9CA3-575DDF2768EC}" srcOrd="1" destOrd="0" presId="urn:microsoft.com/office/officeart/2005/8/layout/hierarchy3"/>
    <dgm:cxn modelId="{C5832026-808F-4AD3-A61A-F3503E097E07}" type="presParOf" srcId="{37ADF149-2308-462B-BA0C-594B2D755D07}" destId="{51DDB777-47DF-4C77-9926-80FDEF58D49F}" srcOrd="1" destOrd="0" presId="urn:microsoft.com/office/officeart/2005/8/layout/hierarchy3"/>
    <dgm:cxn modelId="{B27F023B-E3D4-46BD-AD46-4BFAFD6E7828}" type="presParOf" srcId="{51DDB777-47DF-4C77-9926-80FDEF58D49F}" destId="{35DDFCC1-A30F-4D82-9FA6-FD132A210343}" srcOrd="0" destOrd="0" presId="urn:microsoft.com/office/officeart/2005/8/layout/hierarchy3"/>
    <dgm:cxn modelId="{5D16B1C2-1E16-4439-8689-497A1A607537}" type="presParOf" srcId="{51DDB777-47DF-4C77-9926-80FDEF58D49F}" destId="{E99A8FEE-12C2-4906-A21B-761E9FC9F16F}" srcOrd="1" destOrd="0" presId="urn:microsoft.com/office/officeart/2005/8/layout/hierarchy3"/>
    <dgm:cxn modelId="{6CD0E2BA-9A4F-468C-A453-2117A801591E}" type="presParOf" srcId="{51DDB777-47DF-4C77-9926-80FDEF58D49F}" destId="{EAA76C03-3D79-4A5E-A4A2-F7BA6DAD7285}" srcOrd="2" destOrd="0" presId="urn:microsoft.com/office/officeart/2005/8/layout/hierarchy3"/>
    <dgm:cxn modelId="{EF00B934-E7EB-481F-AB9D-9F21CFB69107}" type="presParOf" srcId="{51DDB777-47DF-4C77-9926-80FDEF58D49F}" destId="{23F1928C-ACDF-45D1-8EE6-A7C6DEAC5F3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7FBF-926D-46F2-B36E-AAADCC50A1DD}">
      <dsp:nvSpPr>
        <dsp:cNvPr id="0" name=""/>
        <dsp:cNvSpPr/>
      </dsp:nvSpPr>
      <dsp:spPr>
        <a:xfrm>
          <a:off x="1486083" y="1471"/>
          <a:ext cx="2446308" cy="576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Current LFC</a:t>
          </a:r>
        </a:p>
      </dsp:txBody>
      <dsp:txXfrm>
        <a:off x="1502957" y="18345"/>
        <a:ext cx="2412560" cy="542372"/>
      </dsp:txXfrm>
    </dsp:sp>
    <dsp:sp modelId="{28700BAE-E1EA-4544-A154-B2AE520DDB55}">
      <dsp:nvSpPr>
        <dsp:cNvPr id="0" name=""/>
        <dsp:cNvSpPr/>
      </dsp:nvSpPr>
      <dsp:spPr>
        <a:xfrm>
          <a:off x="1730714" y="577591"/>
          <a:ext cx="244630" cy="590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935"/>
              </a:lnTo>
              <a:lnTo>
                <a:pt x="244630" y="590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0C88D-285D-46C4-8EE7-EB78E5F5966B}">
      <dsp:nvSpPr>
        <dsp:cNvPr id="0" name=""/>
        <dsp:cNvSpPr/>
      </dsp:nvSpPr>
      <dsp:spPr>
        <a:xfrm>
          <a:off x="1975345" y="798452"/>
          <a:ext cx="1423574" cy="740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Regulation instructions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1) QSE Portfolio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2) FRRS service</a:t>
          </a:r>
        </a:p>
      </dsp:txBody>
      <dsp:txXfrm>
        <a:off x="1997023" y="820130"/>
        <a:ext cx="1380218" cy="696793"/>
      </dsp:txXfrm>
    </dsp:sp>
    <dsp:sp modelId="{12DAC7EF-0B30-4E97-9E26-EFD01C8C87D9}">
      <dsp:nvSpPr>
        <dsp:cNvPr id="0" name=""/>
        <dsp:cNvSpPr/>
      </dsp:nvSpPr>
      <dsp:spPr>
        <a:xfrm>
          <a:off x="1730714" y="577591"/>
          <a:ext cx="244630" cy="162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592"/>
              </a:lnTo>
              <a:lnTo>
                <a:pt x="244630" y="1623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673D9-D53C-4CBC-B906-30D7907E8742}">
      <dsp:nvSpPr>
        <dsp:cNvPr id="0" name=""/>
        <dsp:cNvSpPr/>
      </dsp:nvSpPr>
      <dsp:spPr>
        <a:xfrm>
          <a:off x="1975345" y="1759463"/>
          <a:ext cx="1413509" cy="88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Basepoint instructions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Updated Desired Base Point (UDBP:- 4-minute ramp to SCED Base Point)</a:t>
          </a:r>
        </a:p>
      </dsp:txBody>
      <dsp:txXfrm>
        <a:off x="2001220" y="1785338"/>
        <a:ext cx="1361759" cy="831693"/>
      </dsp:txXfrm>
    </dsp:sp>
    <dsp:sp modelId="{F362F62F-E2C8-443E-B9E5-D16EC4486BE7}">
      <dsp:nvSpPr>
        <dsp:cNvPr id="0" name=""/>
        <dsp:cNvSpPr/>
      </dsp:nvSpPr>
      <dsp:spPr>
        <a:xfrm>
          <a:off x="1730714" y="577591"/>
          <a:ext cx="244630" cy="2727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897"/>
              </a:lnTo>
              <a:lnTo>
                <a:pt x="244630" y="2727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45005-5557-4281-B12B-993B5D4D707B}">
      <dsp:nvSpPr>
        <dsp:cNvPr id="0" name=""/>
        <dsp:cNvSpPr/>
      </dsp:nvSpPr>
      <dsp:spPr>
        <a:xfrm>
          <a:off x="1975345" y="2863767"/>
          <a:ext cx="1413509" cy="88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AS Deployments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QSE portfolio deployment for RRS-PFR, RRS-FFR,ECRS</a:t>
          </a:r>
        </a:p>
      </dsp:txBody>
      <dsp:txXfrm>
        <a:off x="2001220" y="2889642"/>
        <a:ext cx="1361759" cy="831693"/>
      </dsp:txXfrm>
    </dsp:sp>
    <dsp:sp modelId="{09E26A7B-1FA5-4138-8335-49C2CA8B9A51}">
      <dsp:nvSpPr>
        <dsp:cNvPr id="0" name=""/>
        <dsp:cNvSpPr/>
      </dsp:nvSpPr>
      <dsp:spPr>
        <a:xfrm>
          <a:off x="1730714" y="577591"/>
          <a:ext cx="244630" cy="3832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202"/>
              </a:lnTo>
              <a:lnTo>
                <a:pt x="244630" y="3832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C319D-F8D0-4822-B110-ABFFD027D62F}">
      <dsp:nvSpPr>
        <dsp:cNvPr id="0" name=""/>
        <dsp:cNvSpPr/>
      </dsp:nvSpPr>
      <dsp:spPr>
        <a:xfrm>
          <a:off x="1975345" y="3968072"/>
          <a:ext cx="1413509" cy="88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Capacity Monitoring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Capacity calculations using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1) HASL/LASL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2) AS Responsibilities and Schedules </a:t>
          </a:r>
        </a:p>
      </dsp:txBody>
      <dsp:txXfrm>
        <a:off x="2001220" y="3993947"/>
        <a:ext cx="1361759" cy="831693"/>
      </dsp:txXfrm>
    </dsp:sp>
    <dsp:sp modelId="{132F7A1E-A65D-42D2-9171-C3CD8B512F4A}">
      <dsp:nvSpPr>
        <dsp:cNvPr id="0" name=""/>
        <dsp:cNvSpPr/>
      </dsp:nvSpPr>
      <dsp:spPr>
        <a:xfrm>
          <a:off x="4374114" y="1471"/>
          <a:ext cx="2674201" cy="525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RTC+B LFC</a:t>
          </a:r>
        </a:p>
      </dsp:txBody>
      <dsp:txXfrm>
        <a:off x="4389500" y="16857"/>
        <a:ext cx="2643429" cy="494532"/>
      </dsp:txXfrm>
    </dsp:sp>
    <dsp:sp modelId="{7B5DFD03-489C-4A18-8939-8B568F34049B}">
      <dsp:nvSpPr>
        <dsp:cNvPr id="0" name=""/>
        <dsp:cNvSpPr/>
      </dsp:nvSpPr>
      <dsp:spPr>
        <a:xfrm>
          <a:off x="4641534" y="526776"/>
          <a:ext cx="267420" cy="57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22"/>
              </a:lnTo>
              <a:lnTo>
                <a:pt x="267420" y="572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7EE7D-E1C4-4A33-B82B-139B7D7C92CC}">
      <dsp:nvSpPr>
        <dsp:cNvPr id="0" name=""/>
        <dsp:cNvSpPr/>
      </dsp:nvSpPr>
      <dsp:spPr>
        <a:xfrm>
          <a:off x="4908954" y="747637"/>
          <a:ext cx="1349675" cy="704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Regulation instructions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1) Resource Specific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2) No concept of participation factors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3) FRRS service is removed </a:t>
          </a:r>
        </a:p>
      </dsp:txBody>
      <dsp:txXfrm>
        <a:off x="4929577" y="768260"/>
        <a:ext cx="1308429" cy="662876"/>
      </dsp:txXfrm>
    </dsp:sp>
    <dsp:sp modelId="{9A0061FC-01A0-4176-83F0-2950261FECF1}">
      <dsp:nvSpPr>
        <dsp:cNvPr id="0" name=""/>
        <dsp:cNvSpPr/>
      </dsp:nvSpPr>
      <dsp:spPr>
        <a:xfrm>
          <a:off x="4641534" y="526776"/>
          <a:ext cx="267420" cy="1587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566"/>
              </a:lnTo>
              <a:lnTo>
                <a:pt x="267420" y="1587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B14D1-93B0-4F03-AD49-D8FD58896428}">
      <dsp:nvSpPr>
        <dsp:cNvPr id="0" name=""/>
        <dsp:cNvSpPr/>
      </dsp:nvSpPr>
      <dsp:spPr>
        <a:xfrm>
          <a:off x="4908954" y="1672620"/>
          <a:ext cx="1413509" cy="88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Basepoint instructions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Updated Desired Set Point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(UDSP:- 4-minute ramp to SCED Base Point + Regulation Instruction)</a:t>
          </a:r>
        </a:p>
      </dsp:txBody>
      <dsp:txXfrm>
        <a:off x="4934829" y="1698495"/>
        <a:ext cx="1361759" cy="831693"/>
      </dsp:txXfrm>
    </dsp:sp>
    <dsp:sp modelId="{B8432A13-BAEB-4D71-A2B7-51785AFC46A3}">
      <dsp:nvSpPr>
        <dsp:cNvPr id="0" name=""/>
        <dsp:cNvSpPr/>
      </dsp:nvSpPr>
      <dsp:spPr>
        <a:xfrm>
          <a:off x="4641534" y="526776"/>
          <a:ext cx="267420" cy="269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870"/>
              </a:lnTo>
              <a:lnTo>
                <a:pt x="267420" y="2691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9080E-5517-4900-948A-7B2B00F7E27A}">
      <dsp:nvSpPr>
        <dsp:cNvPr id="0" name=""/>
        <dsp:cNvSpPr/>
      </dsp:nvSpPr>
      <dsp:spPr>
        <a:xfrm>
          <a:off x="4908954" y="2776925"/>
          <a:ext cx="1413509" cy="88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AS Deployments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Resource specific deployment included in UDSP</a:t>
          </a:r>
        </a:p>
      </dsp:txBody>
      <dsp:txXfrm>
        <a:off x="4934829" y="2802800"/>
        <a:ext cx="1361759" cy="831693"/>
      </dsp:txXfrm>
    </dsp:sp>
    <dsp:sp modelId="{3498CA28-E145-4EC1-A36A-A5E4BCFE16BC}">
      <dsp:nvSpPr>
        <dsp:cNvPr id="0" name=""/>
        <dsp:cNvSpPr/>
      </dsp:nvSpPr>
      <dsp:spPr>
        <a:xfrm>
          <a:off x="4641534" y="526776"/>
          <a:ext cx="267420" cy="3796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6175"/>
              </a:lnTo>
              <a:lnTo>
                <a:pt x="267420" y="3796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F9C8D-BA62-45C4-B4A1-40A1A04E6D10}">
      <dsp:nvSpPr>
        <dsp:cNvPr id="0" name=""/>
        <dsp:cNvSpPr/>
      </dsp:nvSpPr>
      <dsp:spPr>
        <a:xfrm>
          <a:off x="4908954" y="3881229"/>
          <a:ext cx="1413509" cy="88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u="sng" kern="1200" dirty="0"/>
            <a:t>Capacity Monitoring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1) Capacity calculations using AS Capabilities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2) HASL/LASL are removed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3) Separate capacity calculations for ESRs</a:t>
          </a:r>
        </a:p>
      </dsp:txBody>
      <dsp:txXfrm>
        <a:off x="4934829" y="3907104"/>
        <a:ext cx="1361759" cy="831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7F3F3-8F7F-4EAF-ADC3-598E498B7691}">
      <dsp:nvSpPr>
        <dsp:cNvPr id="0" name=""/>
        <dsp:cNvSpPr/>
      </dsp:nvSpPr>
      <dsp:spPr>
        <a:xfrm>
          <a:off x="3220" y="653729"/>
          <a:ext cx="2577676" cy="54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Current RLC</a:t>
          </a:r>
        </a:p>
      </dsp:txBody>
      <dsp:txXfrm>
        <a:off x="19174" y="669683"/>
        <a:ext cx="2545768" cy="512785"/>
      </dsp:txXfrm>
    </dsp:sp>
    <dsp:sp modelId="{51A8FE9E-D5E8-4944-95C5-A6A7F2EA68AA}">
      <dsp:nvSpPr>
        <dsp:cNvPr id="0" name=""/>
        <dsp:cNvSpPr/>
      </dsp:nvSpPr>
      <dsp:spPr>
        <a:xfrm>
          <a:off x="260987" y="1198422"/>
          <a:ext cx="257767" cy="51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433"/>
              </a:lnTo>
              <a:lnTo>
                <a:pt x="257767" y="513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A34AA-F264-462A-BEDC-B4FB0FE6CF03}">
      <dsp:nvSpPr>
        <dsp:cNvPr id="0" name=""/>
        <dsp:cNvSpPr/>
      </dsp:nvSpPr>
      <dsp:spPr>
        <a:xfrm>
          <a:off x="518755" y="1430148"/>
          <a:ext cx="2478193" cy="563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Dispatch Limit Calculation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HDL/LDL using SCED Up/Down Ramp Rates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HASL/LASL calculations</a:t>
          </a:r>
          <a:endParaRPr lang="en-US" sz="900" kern="1200" dirty="0"/>
        </a:p>
      </dsp:txBody>
      <dsp:txXfrm>
        <a:off x="535257" y="1446650"/>
        <a:ext cx="2445189" cy="530413"/>
      </dsp:txXfrm>
    </dsp:sp>
    <dsp:sp modelId="{4B56E73F-AB60-4120-8629-C989723DA0C1}">
      <dsp:nvSpPr>
        <dsp:cNvPr id="0" name=""/>
        <dsp:cNvSpPr/>
      </dsp:nvSpPr>
      <dsp:spPr>
        <a:xfrm>
          <a:off x="260987" y="1198422"/>
          <a:ext cx="257767" cy="162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48"/>
              </a:lnTo>
              <a:lnTo>
                <a:pt x="257767" y="1623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B8163-A6A2-4E49-9BA2-D68CB6BCC8D5}">
      <dsp:nvSpPr>
        <dsp:cNvPr id="0" name=""/>
        <dsp:cNvSpPr/>
      </dsp:nvSpPr>
      <dsp:spPr>
        <a:xfrm>
          <a:off x="518755" y="2225290"/>
          <a:ext cx="3399281" cy="119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Telemetry validations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baseline="0" dirty="0"/>
            <a:t>SCADA data quality – use last good value for suspect or bad quality telemetry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baseline="0" dirty="0"/>
            <a:t>Reasonability Checks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baseline="0" dirty="0"/>
            <a:t>AS responsibility and schedule validation against Qualification flags and Qualification MW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baseline="0" dirty="0"/>
            <a:t>Resource status validity checks – Ensure resource status is valid and corresponds to the resource type (GR/LR)</a:t>
          </a:r>
        </a:p>
      </dsp:txBody>
      <dsp:txXfrm>
        <a:off x="553713" y="2260248"/>
        <a:ext cx="3329365" cy="1123645"/>
      </dsp:txXfrm>
    </dsp:sp>
    <dsp:sp modelId="{77B20CD4-3B39-46E7-A1A8-0B964B758E54}">
      <dsp:nvSpPr>
        <dsp:cNvPr id="0" name=""/>
        <dsp:cNvSpPr/>
      </dsp:nvSpPr>
      <dsp:spPr>
        <a:xfrm>
          <a:off x="3893882" y="653729"/>
          <a:ext cx="2438029" cy="457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RTC+B RLC</a:t>
          </a:r>
        </a:p>
      </dsp:txBody>
      <dsp:txXfrm>
        <a:off x="3907283" y="667130"/>
        <a:ext cx="2411227" cy="430744"/>
      </dsp:txXfrm>
    </dsp:sp>
    <dsp:sp modelId="{35DDFCC1-A30F-4D82-9FA6-FD132A210343}">
      <dsp:nvSpPr>
        <dsp:cNvPr id="0" name=""/>
        <dsp:cNvSpPr/>
      </dsp:nvSpPr>
      <dsp:spPr>
        <a:xfrm>
          <a:off x="4137684" y="1111275"/>
          <a:ext cx="243802" cy="55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25"/>
              </a:lnTo>
              <a:lnTo>
                <a:pt x="243802" y="550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A8FEE-12C2-4906-A21B-761E9FC9F16F}">
      <dsp:nvSpPr>
        <dsp:cNvPr id="0" name=""/>
        <dsp:cNvSpPr/>
      </dsp:nvSpPr>
      <dsp:spPr>
        <a:xfrm>
          <a:off x="4381487" y="1343001"/>
          <a:ext cx="2329948" cy="638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b="1" u="sng" kern="1200" dirty="0"/>
            <a:t>Dispatch Limit  Calculation</a:t>
          </a:r>
          <a:endParaRPr lang="en-US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HDL/LDL using Normal Up/down Ramp Rates</a:t>
          </a:r>
          <a:endParaRPr lang="en-US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/>
            <a:t>HASL/LASL are removed</a:t>
          </a:r>
        </a:p>
      </dsp:txBody>
      <dsp:txXfrm>
        <a:off x="4400179" y="1361693"/>
        <a:ext cx="2292564" cy="600815"/>
      </dsp:txXfrm>
    </dsp:sp>
    <dsp:sp modelId="{EAA76C03-3D79-4A5E-A4A2-F7BA6DAD7285}">
      <dsp:nvSpPr>
        <dsp:cNvPr id="0" name=""/>
        <dsp:cNvSpPr/>
      </dsp:nvSpPr>
      <dsp:spPr>
        <a:xfrm>
          <a:off x="4137684" y="1111275"/>
          <a:ext cx="243802" cy="177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522"/>
              </a:lnTo>
              <a:lnTo>
                <a:pt x="243802" y="1776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1928C-ACDF-45D1-8EE6-A7C6DEAC5F37}">
      <dsp:nvSpPr>
        <dsp:cNvPr id="0" name=""/>
        <dsp:cNvSpPr/>
      </dsp:nvSpPr>
      <dsp:spPr>
        <a:xfrm>
          <a:off x="4381487" y="2212925"/>
          <a:ext cx="2930491" cy="1349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Telemetry validations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SCADA data quality – use last good value for suspect or bad quality telemetry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Reasonability checks (ESRs are allowed to have negative telemetry)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AS Ramp capabilities validation against  Qualification flags and Qualification MW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Resource status validity checks - Ensure resource status is valid and corresponds to the resource type (GR/LR)</a:t>
          </a:r>
        </a:p>
      </dsp:txBody>
      <dsp:txXfrm>
        <a:off x="4421020" y="2252458"/>
        <a:ext cx="2851425" cy="1270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6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7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6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31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B67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6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6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 descr="xdgdfgdfg">
            <a:extLst>
              <a:ext uri="{FF2B5EF4-FFF2-40B4-BE49-F238E27FC236}">
                <a16:creationId xmlns:a16="http://schemas.microsoft.com/office/drawing/2014/main" id="{598BF201-9067-3A1D-911D-FB3EA47FFC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058219"/>
            <a:ext cx="853328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3BC7D2-FAD9-20EE-F85E-A8C0876CD4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3524730"/>
            <a:ext cx="853328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028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rgbClr val="5B6770"/>
                </a:solidFill>
              </a:defRPr>
            </a:lvl2pPr>
            <a:lvl3pPr>
              <a:defRPr sz="1200">
                <a:solidFill>
                  <a:srgbClr val="5B6770"/>
                </a:solidFill>
              </a:defRPr>
            </a:lvl3pPr>
            <a:lvl4pPr>
              <a:defRPr sz="1050">
                <a:solidFill>
                  <a:srgbClr val="5B6770"/>
                </a:solidFill>
              </a:defRPr>
            </a:lvl4pPr>
            <a:lvl5pPr>
              <a:defRPr sz="9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BA22F1-2EF4-FAB1-48BA-4636D4B7C1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A29EA-E088-D81E-2199-D3C6680B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0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48671-73D4-A8B4-B73D-773427B4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AC8498-C400-3675-A8B1-3E1519AB81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446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198"/>
            <a:ext cx="8534400" cy="144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accent1"/>
                </a:solidFill>
              </a:defRPr>
            </a:lvl2pPr>
            <a:lvl3pPr>
              <a:defRPr sz="900">
                <a:solidFill>
                  <a:schemeClr val="accent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57481-F789-46DE-2E72-928DE502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2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9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6476B1-2B93-3388-ACFC-33AE1AE5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63BB2B-CBD9-709B-A906-D89DFB6682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35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7308-3907-6CA9-7CB5-C0735CA9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5F68D-3D9A-6D91-3F0D-447EAB2D48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62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8565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54326" y="1066802"/>
            <a:ext cx="8384875" cy="2012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54326" y="3574376"/>
            <a:ext cx="8384875" cy="2077492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0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102CE92-D29A-FB05-C2BE-5719859D9A9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2915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7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C3F1F4B-3D53-13EB-F7A7-FBE1490E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969C8AB-1BCA-24D0-736D-93C929E8286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67075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C6A27E7-4D0F-AFA6-D74E-7A37DB1ACC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2935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3" y="6477006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1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27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76200" y="6477000"/>
            <a:ext cx="495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600200" y="6477006"/>
            <a:ext cx="7452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0" y="6480104"/>
            <a:ext cx="1030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5B6770"/>
                </a:solidFill>
              </a:rPr>
              <a:t>Item 4.2</a:t>
            </a:r>
          </a:p>
          <a:p>
            <a:r>
              <a:rPr lang="en-US" sz="750" b="1">
                <a:solidFill>
                  <a:srgbClr val="5B6770"/>
                </a:solidFill>
              </a:rPr>
              <a:t>ERCOT 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78DE2-3155-2E8B-BE55-260C3ABC19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1" y="6217200"/>
            <a:ext cx="897566" cy="4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05062024-RTC_B-project-Technical-Workshops" TargetMode="External"/><Relationship Id="rId2" Type="http://schemas.openxmlformats.org/officeDocument/2006/relationships/hyperlink" Target="https://www.ercot.com/calendar/04182024-RTC_B-project-Technical-Workshops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calendar/06062024-RTC_B-project-Technical-Workshops" TargetMode="External"/><Relationship Id="rId4" Type="http://schemas.openxmlformats.org/officeDocument/2006/relationships/hyperlink" Target="https://www.ercot.com/calendar/05152024-RTC_B-project-Technical-Workshop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RTC+B Technical Workshop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April 18, 2024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DDF8-336A-E060-885C-DAEE77E7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13" y="274258"/>
            <a:ext cx="8458200" cy="319823"/>
          </a:xfrm>
        </p:spPr>
        <p:txBody>
          <a:bodyPr/>
          <a:lstStyle/>
          <a:p>
            <a:r>
              <a:rPr lang="en-US" dirty="0"/>
              <a:t>RTC+B Real-Time Data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AFFF1-3919-AC0C-121B-E3B7879D9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84B49-3ADB-3117-19C5-2AEE0126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29066"/>
            <a:ext cx="7848600" cy="50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4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RTC+B LFC (AGC) Design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51E38E14-E019-E950-A6D9-5453B0D16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928958"/>
              </p:ext>
            </p:extLst>
          </p:nvPr>
        </p:nvGraphicFramePr>
        <p:xfrm>
          <a:off x="304800" y="1066800"/>
          <a:ext cx="853440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51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RTC+B RLC Design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0D2A9C3-3E08-654E-46B3-A220227AD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864362"/>
              </p:ext>
            </p:extLst>
          </p:nvPr>
        </p:nvGraphicFramePr>
        <p:xfrm>
          <a:off x="1219200" y="914400"/>
          <a:ext cx="73152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86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RTC+B RLC Design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FCB29-0F7A-2226-5012-812FF6FA97EE}"/>
              </a:ext>
            </a:extLst>
          </p:cNvPr>
          <p:cNvSpPr txBox="1"/>
          <p:nvPr/>
        </p:nvSpPr>
        <p:spPr>
          <a:xfrm>
            <a:off x="457200" y="763642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Resource Status (RST) codes are changing for all resources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 Resource Statuses for RTC+B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9B9A0B-D5FB-624F-51AE-4196A19F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75170"/>
            <a:ext cx="5400675" cy="46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5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70951"/>
          </a:xfrm>
        </p:spPr>
        <p:txBody>
          <a:bodyPr/>
          <a:lstStyle/>
          <a:p>
            <a:r>
              <a:rPr lang="en-US" sz="2200" dirty="0"/>
              <a:t>Dispatch limit calculations for SCED dispatchable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429F23-51A9-FF1A-1F53-B4FD304F14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3176" y="1150218"/>
          <a:ext cx="85344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8224">
                  <a:extLst>
                    <a:ext uri="{9D8B030D-6E8A-4147-A177-3AD203B41FA5}">
                      <a16:colId xmlns:a16="http://schemas.microsoft.com/office/drawing/2014/main" val="3961885766"/>
                    </a:ext>
                  </a:extLst>
                </a:gridCol>
                <a:gridCol w="5246176">
                  <a:extLst>
                    <a:ext uri="{9D8B030D-6E8A-4147-A177-3AD203B41FA5}">
                      <a16:colId xmlns:a16="http://schemas.microsoft.com/office/drawing/2014/main" val="56458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Dispatch Limit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85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SHUTDOWN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HDL= MW - (NDRR* 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12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not SHUTDOWN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HDL= min(MW+ (NURR* 5), HSL)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4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STARTUP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LDL= MW+ (NURR* 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46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not STARTUP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LDL= max(MW- (NDRR* 5), LSL)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54770"/>
                  </a:ext>
                </a:extLst>
              </a:tr>
            </a:tbl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7A0F92A-539E-A5F8-7BA4-43DE2CF58F24}"/>
              </a:ext>
            </a:extLst>
          </p:cNvPr>
          <p:cNvSpPr txBox="1">
            <a:spLocks/>
          </p:cNvSpPr>
          <p:nvPr/>
        </p:nvSpPr>
        <p:spPr>
          <a:xfrm>
            <a:off x="293176" y="618246"/>
            <a:ext cx="8001000" cy="524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Generation Resources (GR)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7C8C237-2EF6-AC0E-53DA-4BC205AEA7C9}"/>
              </a:ext>
            </a:extLst>
          </p:cNvPr>
          <p:cNvSpPr txBox="1">
            <a:spLocks/>
          </p:cNvSpPr>
          <p:nvPr/>
        </p:nvSpPr>
        <p:spPr>
          <a:xfrm>
            <a:off x="293176" y="3038962"/>
            <a:ext cx="8001000" cy="6622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Energy Storage Resources (ESR)</a:t>
            </a: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452C2DC-D4C7-15DC-38FD-783D7BF82AB6}"/>
              </a:ext>
            </a:extLst>
          </p:cNvPr>
          <p:cNvGraphicFramePr>
            <a:graphicFrameLocks/>
          </p:cNvGraphicFramePr>
          <p:nvPr/>
        </p:nvGraphicFramePr>
        <p:xfrm>
          <a:off x="293176" y="3568408"/>
          <a:ext cx="8534400" cy="2291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4424">
                  <a:extLst>
                    <a:ext uri="{9D8B030D-6E8A-4147-A177-3AD203B41FA5}">
                      <a16:colId xmlns:a16="http://schemas.microsoft.com/office/drawing/2014/main" val="3961885766"/>
                    </a:ext>
                  </a:extLst>
                </a:gridCol>
                <a:gridCol w="5169976">
                  <a:extLst>
                    <a:ext uri="{9D8B030D-6E8A-4147-A177-3AD203B41FA5}">
                      <a16:colId xmlns:a16="http://schemas.microsoft.com/office/drawing/2014/main" val="56458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Dispatch Limit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85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ONHOLD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HDL= 0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LDL=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12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ONTEST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HDL= max(min(MW, HSL), LSL)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LDL= HDL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4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not {OUT, EMR, EMRSWGR,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ONHOLD, ONTEST}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HDL= min(MW+ (NURR* 5), HSL)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LDL=max(MW- (NDRR* 5), LSL)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46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70951"/>
          </a:xfrm>
        </p:spPr>
        <p:txBody>
          <a:bodyPr/>
          <a:lstStyle/>
          <a:p>
            <a:r>
              <a:rPr lang="en-US" sz="2200" dirty="0"/>
              <a:t>Dispatch limit calculations for SCED dispatchable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525E0C8-0C29-6D13-8C02-BA1420E05030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815418"/>
          <a:ext cx="7391399" cy="496932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4520">
                  <a:extLst>
                    <a:ext uri="{9D8B030D-6E8A-4147-A177-3AD203B41FA5}">
                      <a16:colId xmlns:a16="http://schemas.microsoft.com/office/drawing/2014/main" val="756720857"/>
                    </a:ext>
                  </a:extLst>
                </a:gridCol>
                <a:gridCol w="1170080">
                  <a:extLst>
                    <a:ext uri="{9D8B030D-6E8A-4147-A177-3AD203B41FA5}">
                      <a16:colId xmlns:a16="http://schemas.microsoft.com/office/drawing/2014/main" val="3331469005"/>
                    </a:ext>
                  </a:extLst>
                </a:gridCol>
                <a:gridCol w="4876799">
                  <a:extLst>
                    <a:ext uri="{9D8B030D-6E8A-4147-A177-3AD203B41FA5}">
                      <a16:colId xmlns:a16="http://schemas.microsoft.com/office/drawing/2014/main" val="2037494402"/>
                    </a:ext>
                  </a:extLst>
                </a:gridCol>
              </a:tblGrid>
              <a:tr h="428213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35757"/>
                  </a:ext>
                </a:extLst>
              </a:tr>
              <a:tr h="428213">
                <a:tc>
                  <a:txBody>
                    <a:bodyPr/>
                    <a:lstStyle/>
                    <a:p>
                      <a:r>
                        <a:rPr lang="en-US" dirty="0"/>
                        <a:t>HSL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Sustained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31329"/>
                  </a:ext>
                </a:extLst>
              </a:tr>
              <a:tr h="428213">
                <a:tc>
                  <a:txBody>
                    <a:bodyPr/>
                    <a:lstStyle/>
                    <a:p>
                      <a:r>
                        <a:rPr lang="en-US" dirty="0"/>
                        <a:t>LSL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Sustained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233246"/>
                  </a:ext>
                </a:extLst>
              </a:tr>
              <a:tr h="736938">
                <a:tc>
                  <a:txBody>
                    <a:bodyPr/>
                    <a:lstStyle/>
                    <a:p>
                      <a:r>
                        <a:rPr lang="en-US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Dispatchable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73140"/>
                  </a:ext>
                </a:extLst>
              </a:tr>
              <a:tr h="736938">
                <a:tc>
                  <a:txBody>
                    <a:bodyPr/>
                    <a:lstStyle/>
                    <a:p>
                      <a:r>
                        <a:rPr lang="en-US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Dispatchable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5124"/>
                  </a:ext>
                </a:extLst>
              </a:tr>
              <a:tr h="736938"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Telemetered net generation of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0180"/>
                  </a:ext>
                </a:extLst>
              </a:tr>
              <a:tr h="736938">
                <a:tc>
                  <a:txBody>
                    <a:bodyPr/>
                    <a:lstStyle/>
                    <a:p>
                      <a:r>
                        <a:rPr lang="en-US" dirty="0"/>
                        <a:t>NURR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Up Ramp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70735"/>
                  </a:ext>
                </a:extLst>
              </a:tr>
              <a:tr h="736938">
                <a:tc>
                  <a:txBody>
                    <a:bodyPr/>
                    <a:lstStyle/>
                    <a:p>
                      <a:r>
                        <a:rPr lang="en-US" dirty="0"/>
                        <a:t>NDRR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Down Ramp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3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08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70951"/>
          </a:xfrm>
        </p:spPr>
        <p:txBody>
          <a:bodyPr/>
          <a:lstStyle/>
          <a:p>
            <a:r>
              <a:rPr lang="en-US" sz="2200" dirty="0"/>
              <a:t>Dispatch limit calculations for SCED dispatchable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429F23-51A9-FF1A-1F53-B4FD304F14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6488624" cy="12101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8624">
                  <a:extLst>
                    <a:ext uri="{9D8B030D-6E8A-4147-A177-3AD203B41FA5}">
                      <a16:colId xmlns:a16="http://schemas.microsoft.com/office/drawing/2014/main" val="564589257"/>
                    </a:ext>
                  </a:extLst>
                </a:gridCol>
              </a:tblGrid>
              <a:tr h="273512">
                <a:tc>
                  <a:txBody>
                    <a:bodyPr/>
                    <a:lstStyle/>
                    <a:p>
                      <a:r>
                        <a:rPr lang="en-US" dirty="0"/>
                        <a:t>Dispatch Limit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853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HDL= min(LDMW+ (NDRR* 5), MPC)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120145"/>
                  </a:ext>
                </a:extLst>
              </a:tr>
              <a:tr h="478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LDL= max(LDMW- (NURR* 5), LPC)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425453"/>
                  </a:ext>
                </a:extLst>
              </a:tr>
            </a:tbl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7A0F92A-539E-A5F8-7BA4-43DE2CF58F24}"/>
              </a:ext>
            </a:extLst>
          </p:cNvPr>
          <p:cNvSpPr txBox="1">
            <a:spLocks/>
          </p:cNvSpPr>
          <p:nvPr/>
        </p:nvSpPr>
        <p:spPr>
          <a:xfrm>
            <a:off x="293176" y="676636"/>
            <a:ext cx="8001000" cy="524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Controllable Load Resources (CLR)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525E0C8-0C29-6D13-8C02-BA1420E05030}"/>
              </a:ext>
            </a:extLst>
          </p:cNvPr>
          <p:cNvGraphicFramePr>
            <a:graphicFrameLocks noGrp="1"/>
          </p:cNvGraphicFramePr>
          <p:nvPr/>
        </p:nvGraphicFramePr>
        <p:xfrm>
          <a:off x="550682" y="2514600"/>
          <a:ext cx="6187126" cy="35756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25459">
                  <a:extLst>
                    <a:ext uri="{9D8B030D-6E8A-4147-A177-3AD203B41FA5}">
                      <a16:colId xmlns:a16="http://schemas.microsoft.com/office/drawing/2014/main" val="756720857"/>
                    </a:ext>
                  </a:extLst>
                </a:gridCol>
                <a:gridCol w="692551">
                  <a:extLst>
                    <a:ext uri="{9D8B030D-6E8A-4147-A177-3AD203B41FA5}">
                      <a16:colId xmlns:a16="http://schemas.microsoft.com/office/drawing/2014/main" val="3331469005"/>
                    </a:ext>
                  </a:extLst>
                </a:gridCol>
                <a:gridCol w="4369116">
                  <a:extLst>
                    <a:ext uri="{9D8B030D-6E8A-4147-A177-3AD203B41FA5}">
                      <a16:colId xmlns:a16="http://schemas.microsoft.com/office/drawing/2014/main" val="2037494402"/>
                    </a:ext>
                  </a:extLst>
                </a:gridCol>
              </a:tblGrid>
              <a:tr h="378702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35757"/>
                  </a:ext>
                </a:extLst>
              </a:tr>
              <a:tr h="378702">
                <a:tc>
                  <a:txBody>
                    <a:bodyPr/>
                    <a:lstStyle/>
                    <a:p>
                      <a:r>
                        <a:rPr lang="en-US" dirty="0"/>
                        <a:t>MPC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Power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21139"/>
                  </a:ext>
                </a:extLst>
              </a:tr>
              <a:tr h="378702">
                <a:tc>
                  <a:txBody>
                    <a:bodyPr/>
                    <a:lstStyle/>
                    <a:p>
                      <a:r>
                        <a:rPr lang="en-US" dirty="0"/>
                        <a:t>LPC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Power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20731"/>
                  </a:ext>
                </a:extLst>
              </a:tr>
              <a:tr h="378702">
                <a:tc>
                  <a:txBody>
                    <a:bodyPr/>
                    <a:lstStyle/>
                    <a:p>
                      <a:r>
                        <a:rPr lang="en-US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Dispatchable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91464"/>
                  </a:ext>
                </a:extLst>
              </a:tr>
              <a:tr h="378702">
                <a:tc>
                  <a:txBody>
                    <a:bodyPr/>
                    <a:lstStyle/>
                    <a:p>
                      <a:r>
                        <a:rPr lang="en-US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Dispatchable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341718"/>
                  </a:ext>
                </a:extLst>
              </a:tr>
              <a:tr h="378702"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Telemetered net generation of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424097"/>
                  </a:ext>
                </a:extLst>
              </a:tr>
              <a:tr h="651731">
                <a:tc>
                  <a:txBody>
                    <a:bodyPr/>
                    <a:lstStyle/>
                    <a:p>
                      <a:r>
                        <a:rPr lang="en-US" dirty="0"/>
                        <a:t>NURR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Up Ramp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73140"/>
                  </a:ext>
                </a:extLst>
              </a:tr>
              <a:tr h="651731">
                <a:tc>
                  <a:txBody>
                    <a:bodyPr/>
                    <a:lstStyle/>
                    <a:p>
                      <a:r>
                        <a:rPr lang="en-US" dirty="0"/>
                        <a:t>NDRR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Down Ramp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3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55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Desired Setpoint (UDSP)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2383"/>
            <a:ext cx="8534400" cy="4853233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UDSP is the sum of a calculated MW value representing the expected MW output of a Resource ramping to a SCED Base Point and the Resource-specific Regulation Service instruction from ERCOT.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LFC shall send Resource-specific UDSP to QSEs every four seconds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B96CF-9548-F1C8-E7C8-9B919434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21092"/>
            <a:ext cx="6681787" cy="36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Telemetry Changes -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Generating Unit telemetry additions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i="1" dirty="0"/>
              <a:t>Physical Units Telemetry points like Gross MW, </a:t>
            </a:r>
            <a:r>
              <a:rPr lang="en-US" sz="1400" i="1" dirty="0" err="1"/>
              <a:t>NetMW</a:t>
            </a:r>
            <a:r>
              <a:rPr lang="en-US" sz="1400" i="1" dirty="0"/>
              <a:t>, AVR, PSS remain same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/>
              <a:t>Data Descriptor/Object Names subject to small changes as design is updated.</a:t>
            </a:r>
            <a:endParaRPr lang="en-US" sz="11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33BAD8-9639-3E82-C0D3-FD2C0A5C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3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7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Telemetry Changes -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Controllable Load Resources telemetry additions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i="1" dirty="0"/>
              <a:t>Data Descriptor/Object Names subject to small changes </a:t>
            </a:r>
            <a:r>
              <a:rPr lang="en-US" sz="1200" dirty="0"/>
              <a:t>as design is updated.</a:t>
            </a:r>
            <a:endParaRPr lang="en-US" sz="1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6A426-5E98-502D-3949-8710AF20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400" b="1" dirty="0"/>
              <a:t>WELCOME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Meeting#1 </a:t>
            </a:r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Overview of ICCP Telemetry/EMS SCADA/AGC changes &amp; ICCP Configurations for parallel testing.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Telemetry Changes -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Non-Controllable Load Resources telemetry additions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i="1" dirty="0"/>
              <a:t>Data Descriptor/Object Names subject to small changes </a:t>
            </a:r>
            <a:r>
              <a:rPr lang="en-US" sz="1200" dirty="0"/>
              <a:t>as design is updated</a:t>
            </a:r>
            <a:endParaRPr lang="en-US" sz="1200" i="1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D82A87-328F-AD24-D392-6575D932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85344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Telemetry Changes -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Level telemetry additions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i="1" dirty="0"/>
              <a:t>Data Descriptor/Object Names subject to small changes </a:t>
            </a:r>
            <a:r>
              <a:rPr lang="en-US" sz="1200" dirty="0"/>
              <a:t>as design is updated.</a:t>
            </a:r>
            <a:endParaRPr lang="en-US" sz="1200" i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B00C7-BE9A-522C-D07C-021DE522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347"/>
            <a:ext cx="9144000" cy="35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Telemetry Changes - Deletions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Generating Units telemetry deletions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i="1" dirty="0"/>
              <a:t>Deletions happen post Go-Live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13162-ACF6-F45F-4561-22A9A230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3" y="1524000"/>
            <a:ext cx="8515027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Telemetry Changes - Deletions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Resources telemetry deletions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i="1" dirty="0"/>
              <a:t>Deletions happen post Go-Live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F1BAD-9CC7-B2A2-90F1-65779740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8602"/>
            <a:ext cx="8305800" cy="45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Telemetry Changes - Deletions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6503-1A8E-2F12-C397-F10BEB1D0ED0}"/>
              </a:ext>
            </a:extLst>
          </p:cNvPr>
          <p:cNvSpPr txBox="1"/>
          <p:nvPr/>
        </p:nvSpPr>
        <p:spPr>
          <a:xfrm>
            <a:off x="0" y="87035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QSE and System level telemetry deletions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i="1" dirty="0"/>
              <a:t>Deletions happen post Go-Live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852D8-D361-44A5-E1ED-AEF356B0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076190" cy="191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D9E1E-B345-F268-FE4D-12C81182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4" y="4030008"/>
            <a:ext cx="8085714" cy="11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Technical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4400" dirty="0">
                <a:highlight>
                  <a:srgbClr val="00FFFF"/>
                </a:highlight>
              </a:rPr>
              <a:t>10 Minutes Break</a:t>
            </a:r>
          </a:p>
        </p:txBody>
      </p:sp>
    </p:spTree>
    <p:extLst>
      <p:ext uri="{BB962C8B-B14F-4D97-AF65-F5344CB8AC3E}">
        <p14:creationId xmlns:p14="http://schemas.microsoft.com/office/powerpoint/2010/main" val="2156034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– Expected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Model ESR Model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 to submit Single Model ESR data into RIOO after RIOO ESR project go live  (current planned go live date is end of July)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Model conversion tool to generate combo model from RIOO single model data until RTC+B project go live.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RTC+B ICCP Telemetry Model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QSEs to Submit new ICCP telemetry points requests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QSEs/ERCOT to maintain new ICCP telemetry points for current and new telemetry points through weekly model loads.</a:t>
            </a:r>
          </a:p>
        </p:txBody>
      </p:sp>
    </p:spTree>
    <p:extLst>
      <p:ext uri="{BB962C8B-B14F-4D97-AF65-F5344CB8AC3E}">
        <p14:creationId xmlns:p14="http://schemas.microsoft.com/office/powerpoint/2010/main" val="385870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Telemetry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Need to setup, test new ICCP telemetry points and maintain through weekly model loads to enable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RTC+B telemetry points communication testing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Parallel testing of RTC+B EMS/SCED Applications during Market Trials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Prepare for Closed Loop Testing and Go live</a:t>
            </a:r>
          </a:p>
          <a:p>
            <a:pPr marL="457200" lvl="1" indent="0">
              <a:buNone/>
            </a:pPr>
            <a:r>
              <a:rPr lang="en-US" sz="1600" dirty="0"/>
              <a:t> </a:t>
            </a:r>
          </a:p>
          <a:p>
            <a:r>
              <a:rPr lang="en-US" sz="2800" dirty="0"/>
              <a:t>Telemetry points check out and communication testing scheduled to start before Market Trials, continues until Closed Loop Testing &amp; Go-Live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i="1" dirty="0"/>
              <a:t>Timelines will be finalized when final execution phase schedule in published Q3 this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Telemetry Configurations for Parallel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03" y="914400"/>
            <a:ext cx="8534400" cy="4853233"/>
          </a:xfrm>
        </p:spPr>
        <p:txBody>
          <a:bodyPr/>
          <a:lstStyle/>
          <a:p>
            <a:r>
              <a:rPr lang="en-US" sz="2200" b="1" dirty="0"/>
              <a:t>ICCP system configurations – Two options</a:t>
            </a:r>
          </a:p>
          <a:p>
            <a:pPr marL="457200" lvl="1" indent="0">
              <a:buNone/>
            </a:pPr>
            <a:endParaRPr lang="en-US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Option 1 - Add RTC+B telemetry points to current production ICCP system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Setup and test on Test ICCP system if possible before adding new telemetry points to current production ERCOT &amp; QSE ICCP systems.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Maintain the new telemetry points through weekly model loads for existing &amp; new resources.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Closed Loop Testing and Go live will be with current Production ICCP system.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RTC+B EMS Applications (SE, RTCA, LFC, RLC etc.) will use RTC+B single model ESR CIM.</a:t>
            </a:r>
          </a:p>
          <a:p>
            <a:pPr marL="914400" lvl="2" indent="0">
              <a:buNone/>
            </a:pP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Option 2 - Standup Parallel ICCP systems for RTC+B Project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New ERCOT &amp; QSE  ICCP/EMS systems will have </a:t>
            </a:r>
            <a:r>
              <a:rPr lang="en-US" sz="1400" u="sng" dirty="0"/>
              <a:t>ONLY</a:t>
            </a:r>
            <a:r>
              <a:rPr lang="en-US" sz="1400" dirty="0"/>
              <a:t> RTC+B </a:t>
            </a:r>
            <a:r>
              <a:rPr lang="en-US" sz="1400" u="sng" dirty="0"/>
              <a:t>Single Model Battery </a:t>
            </a:r>
            <a:r>
              <a:rPr lang="en-US" sz="1400" dirty="0"/>
              <a:t>CIM.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Does not include current telemetry points that will be </a:t>
            </a:r>
            <a:r>
              <a:rPr lang="en-US" sz="1400" u="sng" dirty="0"/>
              <a:t>deleted post go live.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Maintain the new telemetry points through weekly model loads for existing &amp; new resources.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Closed Loop Testing and Go live will be with new ERCOT &amp; QSE ICCP systems.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63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000" dirty="0"/>
              <a:t>Option 1 – Example of Telemetry Data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2E08A-3837-8FD9-80BC-2D00AD37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7" y="812181"/>
            <a:ext cx="8881206" cy="52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2649-6A95-478D-981B-8845A2B1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F59095-AD7B-40FF-9AC1-8C680D698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53" y="1295400"/>
            <a:ext cx="8534400" cy="37038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CBA0-74E0-4246-82D5-60D3EF9D6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Option 2 – Example of Telemetry Data Flow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1DF73-F9A1-ADB2-206C-AF004917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" y="814633"/>
            <a:ext cx="8980297" cy="52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Model ESR Telemetry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3047"/>
            <a:ext cx="8534400" cy="4853233"/>
          </a:xfrm>
        </p:spPr>
        <p:txBody>
          <a:bodyPr/>
          <a:lstStyle/>
          <a:p>
            <a:pPr marL="0" marR="0" indent="0">
              <a:spcAft>
                <a:spcPts val="0"/>
              </a:spcAft>
              <a:buNone/>
            </a:pPr>
            <a:endParaRPr lang="en-US" sz="2000" b="1" dirty="0"/>
          </a:p>
          <a:p>
            <a:pPr marL="0" marR="0" indent="0">
              <a:spcAft>
                <a:spcPts val="0"/>
              </a:spcAft>
              <a:buNone/>
            </a:pPr>
            <a:endParaRPr lang="en-US" sz="2000" b="1" dirty="0"/>
          </a:p>
          <a:p>
            <a:pPr marL="0" marR="0" indent="0">
              <a:spcAft>
                <a:spcPts val="0"/>
              </a:spcAft>
              <a:buNone/>
            </a:pPr>
            <a:endParaRPr lang="en-US" sz="2000" b="1" dirty="0"/>
          </a:p>
          <a:p>
            <a:r>
              <a:rPr lang="en-US" sz="2400" b="1" dirty="0"/>
              <a:t>ESR-GR telemetry points will be retained and ESR-CLR telemetry points will be removed.</a:t>
            </a:r>
          </a:p>
          <a:p>
            <a:pPr marL="0" indent="0">
              <a:buNone/>
            </a:pPr>
            <a:endParaRPr lang="en-US" sz="2400" b="1" dirty="0"/>
          </a:p>
          <a:p>
            <a:pPr marR="0">
              <a:spcAft>
                <a:spcPts val="0"/>
              </a:spcAft>
            </a:pPr>
            <a:r>
              <a:rPr lang="en-US" sz="2400" b="1" dirty="0"/>
              <a:t>Modified validation on Single Model ESR telemetry points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LSL - can be negative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HSL - can be negative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 MW - can be negative 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Gross MW - can be negative 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3657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Additional Telemetry Points – for Option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0107"/>
            <a:ext cx="8534400" cy="4853233"/>
          </a:xfrm>
        </p:spPr>
        <p:txBody>
          <a:bodyPr/>
          <a:lstStyle/>
          <a:p>
            <a:r>
              <a:rPr lang="en-US" sz="2000" b="1" dirty="0"/>
              <a:t>If Option 1 is selected,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i="1" dirty="0"/>
              <a:t>Following </a:t>
            </a:r>
            <a:r>
              <a:rPr lang="en-US" sz="1600" i="1" u="sng" dirty="0"/>
              <a:t>additional</a:t>
            </a:r>
            <a:r>
              <a:rPr lang="en-US" sz="1600" i="1" dirty="0"/>
              <a:t> telemetry points will be added for ESRs</a:t>
            </a:r>
          </a:p>
          <a:p>
            <a:pPr lvl="3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Low Sustained Limit for Battery </a:t>
            </a:r>
          </a:p>
          <a:p>
            <a:pPr lvl="4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Example telemetry point name: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LSL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3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High Sustained Limit for Battery</a:t>
            </a:r>
          </a:p>
          <a:p>
            <a:pPr lvl="4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Example: H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3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 MW for Battery 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4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Example: MW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3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Gross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MW for Battery  </a:t>
            </a:r>
          </a:p>
          <a:p>
            <a:pPr lvl="4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>
                <a:latin typeface="Calibri" panose="020F0502020204030204" pitchFamily="34" charset="0"/>
                <a:ea typeface="Times New Roman" panose="02020603050405020304" pitchFamily="18" charset="0"/>
              </a:rPr>
              <a:t>Example: GMW</a:t>
            </a:r>
            <a:r>
              <a:rPr lang="en-US" sz="1400" b="1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2" indent="0">
              <a:buNone/>
            </a:pPr>
            <a:endParaRPr lang="en-US" sz="12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i="1" u="sng" dirty="0"/>
              <a:t>Additional</a:t>
            </a:r>
            <a:r>
              <a:rPr lang="en-US" sz="1400" i="1" dirty="0"/>
              <a:t> telemetry point for </a:t>
            </a:r>
            <a:r>
              <a:rPr lang="en-US" sz="1400" b="1" i="1" dirty="0"/>
              <a:t>resource status (example: RSTR)</a:t>
            </a:r>
            <a:r>
              <a:rPr lang="en-US" sz="1400" i="1" dirty="0"/>
              <a:t> will be added for all resources</a:t>
            </a:r>
          </a:p>
          <a:p>
            <a:pPr marL="457200" lvl="1" indent="0">
              <a:buNone/>
            </a:pPr>
            <a:endParaRPr lang="en-US" sz="14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Existing LSL/HSL/MW/GMW telemetry points for Single Model ESRs, and existing RST telemetry point for all resource can not be used </a:t>
            </a:r>
            <a:r>
              <a:rPr lang="en-US" sz="1400" u="sng" dirty="0"/>
              <a:t>during parallel testing.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RTC+B EMS applications will </a:t>
            </a:r>
            <a:r>
              <a:rPr lang="en-US" sz="1400" b="1" u="sng" dirty="0"/>
              <a:t>use</a:t>
            </a:r>
            <a:r>
              <a:rPr lang="en-US" sz="1400" dirty="0"/>
              <a:t> these new telemetry points data during closed loop testing instead of current LSL/HSL/MW/GMW/RST telemetry points.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These additional telemetry points will be removed post go live and repurpose existing LSL/HSL/MW/GMW/RST telemetry points.</a:t>
            </a:r>
          </a:p>
          <a:p>
            <a:pPr marL="457200" lvl="1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2617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Configurations – Pros &amp; 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02383"/>
            <a:ext cx="8534400" cy="4853233"/>
          </a:xfrm>
        </p:spPr>
        <p:txBody>
          <a:bodyPr/>
          <a:lstStyle/>
          <a:p>
            <a:r>
              <a:rPr lang="en-US" sz="2000" b="1" dirty="0"/>
              <a:t>Option 1 – Use Current Production ICCP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u="sng" dirty="0"/>
              <a:t>Pros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Avoids maintenance and support of new ICCP system for ERCOT and QSEs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Does not require ICCP Cutover for Closed Loop Testing Cutover and Cutback, and Go-Live – so less risky, and requires less coordination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Minimizes ICCP/EMS down times during Closed Loop Testing and Go-Live.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Requires maintenance of only one ICCP model for both current Production as well as RTC+B for weekly model loads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u="sng" dirty="0"/>
              <a:t>Cons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Current ICCP/SCADA Database size increase could impact system performance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Could impact current production applications if new telemetry points impacts existing telemetry points, especially for ESRs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93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ICCP Configurations – Pros &amp; 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58" y="609600"/>
            <a:ext cx="8534400" cy="4853233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Options 2 – Standup Parallel ICCP Systems for RTC+B Project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u="sng" dirty="0"/>
              <a:t>Pros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Cleaner demarcation between current Production and RTC+B systems -</a:t>
            </a:r>
          </a:p>
          <a:p>
            <a:pPr marL="914400" lvl="2" indent="0">
              <a:buNone/>
            </a:pPr>
            <a:r>
              <a:rPr lang="en-US" sz="1600" dirty="0"/>
              <a:t>avoid cross-impacts and system performance issues.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No post go-live telemetry clean-up required (</a:t>
            </a:r>
            <a:r>
              <a:rPr lang="en-US" sz="1600" dirty="0" err="1"/>
              <a:t>e.g</a:t>
            </a:r>
            <a:r>
              <a:rPr lang="en-US" sz="1600" dirty="0"/>
              <a:t>, LSLB, HSLB, RSTR)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u="sng" dirty="0"/>
              <a:t>Cons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Additional maintenance during testing period (several months) for QSEs and ERCOT to support new ICCP systems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Requires significant additional coordination between ERCOT and QSEs for ICCP cutover and cutback during Closed Loop Testing and Go-Live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ICCP/EMS down times could be longer during Closed Loop Testing and Go-Live.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Requires maintenance of two ICCP models – current Production and RTC+B project</a:t>
            </a:r>
          </a:p>
          <a:p>
            <a:pPr marL="914400" lvl="2" indent="0">
              <a:buNone/>
            </a:pPr>
            <a:endParaRPr lang="en-US" sz="2000" b="1" dirty="0"/>
          </a:p>
          <a:p>
            <a:r>
              <a:rPr lang="en-US" sz="2000" b="1" dirty="0"/>
              <a:t>Requesting input on preferred approach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95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11" descr="Person with idea concept">
            <a:extLst>
              <a:ext uri="{FF2B5EF4-FFF2-40B4-BE49-F238E27FC236}">
                <a16:creationId xmlns:a16="http://schemas.microsoft.com/office/drawing/2014/main" id="{99FC3E91-1284-AF6A-70E0-C62C2E656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914400"/>
            <a:ext cx="868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3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ICCP telemetry points, ICCP system configurations for parallel testing.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feedback on or before next RTC+B Technical workshop meeting on 05/06/2024.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i="1" dirty="0"/>
              <a:t>For any questions and feedback, contact me at Sreenivas.Badri@ercot.com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12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685F-1180-4531-A811-679650AD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Technical Workshop – Meeting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348D-3465-46B4-89D9-D0499BC1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4800" dirty="0"/>
              <a:t>Thank You!!!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37C10-9C43-4D1E-A853-17126AC6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589342-BF92-BD9C-E275-966AC284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53850"/>
              </p:ext>
            </p:extLst>
          </p:nvPr>
        </p:nvGraphicFramePr>
        <p:xfrm>
          <a:off x="295275" y="799135"/>
          <a:ext cx="8629650" cy="4764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1330684409"/>
                    </a:ext>
                  </a:extLst>
                </a:gridCol>
                <a:gridCol w="3242416">
                  <a:extLst>
                    <a:ext uri="{9D8B030D-6E8A-4147-A177-3AD203B41FA5}">
                      <a16:colId xmlns:a16="http://schemas.microsoft.com/office/drawing/2014/main" val="3782256076"/>
                    </a:ext>
                  </a:extLst>
                </a:gridCol>
                <a:gridCol w="1939184">
                  <a:extLst>
                    <a:ext uri="{9D8B030D-6E8A-4147-A177-3AD203B41FA5}">
                      <a16:colId xmlns:a16="http://schemas.microsoft.com/office/drawing/2014/main" val="39155215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293649482"/>
                    </a:ext>
                  </a:extLst>
                </a:gridCol>
              </a:tblGrid>
              <a:tr h="47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Item #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Item 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Presenter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Start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467083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Antitrust admonition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707876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Sreenivas Badri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1:05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6745418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ERCOT Systems Changes Overview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Sruthi Hariharan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985009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RTC+B Real-Time Data flows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Tejaswi Potluri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1:20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790372"/>
                  </a:ext>
                </a:extLst>
              </a:tr>
              <a:tr h="4885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ERCOT LFC (AGC)/RLC Design Overview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Tejaswi Potluri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1:35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893188"/>
                  </a:ext>
                </a:extLst>
              </a:tr>
              <a:tr h="65714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RTC ICCP Telemetry changes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Tejaswi Potluri/Kevin McGarrahan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1:50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604924"/>
                  </a:ext>
                </a:extLst>
              </a:tr>
              <a:tr h="58423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Break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Break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2:20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07765"/>
                  </a:ext>
                </a:extLst>
              </a:tr>
              <a:tr h="4336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ICCP Configurations </a:t>
                      </a:r>
                      <a:r>
                        <a:rPr lang="en-US" sz="1100" u="none" strike="noStrike" dirty="0">
                          <a:effectLst/>
                        </a:rPr>
                        <a:t>for Parallel Testing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Badri/Kevin McGarrahan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2:30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8325912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Q&amp;A Session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3:20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083379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Steps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3:50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196692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Adjourn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Sreenivas Badri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58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 – Key Objectives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3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1" u="sng" dirty="0"/>
              <a:t>Key Objectives</a:t>
            </a:r>
          </a:p>
          <a:p>
            <a:pPr marL="0" indent="0">
              <a:buNone/>
            </a:pPr>
            <a:endParaRPr lang="en-US" sz="1800" b="1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Help QSEs, and their vendors start planning their RTC+B systems design and implementation early to align with ERCOT’s RTC+B project implementation timelines which is critical for ERCOT to deliver this project successfully and on time</a:t>
            </a:r>
            <a:r>
              <a:rPr lang="en-US" sz="1000" dirty="0"/>
              <a:t>.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Based on the feedback from these workshops, ERCOT will finalize ICCP/Market Interface design specifications and publish draft versions to the ERCOT website.</a:t>
            </a:r>
          </a:p>
          <a:p>
            <a:pPr marL="457200" lvl="1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u="sng" dirty="0"/>
              <a:t>RTC+B Technical Workshops Schedule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RTC+B Technical Workshop - April 18, 2024:   1:00 PM – 4:00 PM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Overview of ICCP Telemetry/EMS SCADA/AGC changes &amp; ICCP Configurations for parallel testing.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RTC+B Technical Workshop - May 6, 2024:      1:00 PM – 4:00 PM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Finalize approach on ICCP configuration approaches for parallel testing and transition. 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RTC+B Technical Workshop - May 15, 2024:    1:00 PM – 4:00 PM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Market Interfaces design specifications (submissions - External API/Market Manager, notifications, and reports)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RTC+B Technical Workshop - June 6, 2024:      1:00 PM – 4:00 PM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Reserved for further discussions if needed and Q&amp;A session.</a:t>
            </a:r>
          </a:p>
        </p:txBody>
      </p:sp>
    </p:spTree>
    <p:extLst>
      <p:ext uri="{BB962C8B-B14F-4D97-AF65-F5344CB8AC3E}">
        <p14:creationId xmlns:p14="http://schemas.microsoft.com/office/powerpoint/2010/main" val="412031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 – Meeting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853233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Focus of today’s meeting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Overview of Real-Time Data flows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LFC/RLC design changes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ICCP Telemetry points – Additions/Deletions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Discuss options for ICCP system configurations to enable parallel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Objective of today’s meeting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Solicit feedback on ICCP configurations for parallel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Out of Scope items from today meeting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Market Interfaces (External Specs/XSD changes, API, Report Specs etc.)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Market Trials readiness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Closed Loop Testing and Cutover Plan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0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RTC+B+SOC?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0A3A5AE-9548-8127-0B78-14C717A9E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051800" cy="3986300"/>
          </a:xfrm>
        </p:spPr>
        <p:txBody>
          <a:bodyPr/>
          <a:lstStyle/>
          <a:p>
            <a:r>
              <a:rPr lang="en-US" sz="1800" b="1" dirty="0"/>
              <a:t>RTC</a:t>
            </a:r>
            <a:r>
              <a:rPr lang="en-US" sz="20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(NPRR1007-1013)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Current Real-Time Market (RTM) finds most effective set of Resources for providing Energy (but not Ancillary Services).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Real-Time Co-optimization would help find the most effective set of Resources for providing Energy </a:t>
            </a:r>
            <a:r>
              <a:rPr lang="en-US" sz="1400" u="sng" dirty="0"/>
              <a:t>&amp; Ancillary Services.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Brings Operational and Economic Benefits - $1.6B per year in energy cost reduction + more</a:t>
            </a:r>
          </a:p>
          <a:p>
            <a:r>
              <a:rPr lang="en-US" sz="2000" b="1" dirty="0"/>
              <a:t>Batteries</a:t>
            </a:r>
            <a:r>
              <a:rPr lang="en-US" sz="2400" b="1" dirty="0"/>
              <a:t> – Single Model for Batteries </a:t>
            </a:r>
            <a:r>
              <a:rPr lang="en-US" sz="1600" dirty="0">
                <a:solidFill>
                  <a:srgbClr val="0070C0"/>
                </a:solidFill>
              </a:rPr>
              <a:t>(NPRR1014)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Switching Batteries from the current “Combo Model” to a “Single Model” in ERCOT core systems.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To implement “single-model” is to unify into single ESR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Better Modeling and the ESR is represented as it is, as one Resource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Single set of telemetry; “bid/offer curve” submittal; Performance Monitoring; and Settlements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200" dirty="0"/>
          </a:p>
          <a:p>
            <a:r>
              <a:rPr lang="en-US" sz="2000" b="1" dirty="0"/>
              <a:t>State of Charge Management </a:t>
            </a:r>
            <a:r>
              <a:rPr lang="en-US" sz="1600" dirty="0">
                <a:solidFill>
                  <a:srgbClr val="0070C0"/>
                </a:solidFill>
              </a:rPr>
              <a:t>(NPRR1204)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Accounting for SOC (MWh) in Reliability Unit Commitment (RUC) and Security-Constrained Economic Dispatch (SCED).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7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B14F5FF-A67A-BFA7-A363-81775A33E389}"/>
              </a:ext>
            </a:extLst>
          </p:cNvPr>
          <p:cNvSpPr/>
          <p:nvPr/>
        </p:nvSpPr>
        <p:spPr>
          <a:xfrm>
            <a:off x="5645355" y="3958044"/>
            <a:ext cx="3463582" cy="1936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5D628E-405E-F850-B16F-669C60ED1679}"/>
              </a:ext>
            </a:extLst>
          </p:cNvPr>
          <p:cNvSpPr/>
          <p:nvPr/>
        </p:nvSpPr>
        <p:spPr>
          <a:xfrm>
            <a:off x="1920412" y="1219207"/>
            <a:ext cx="3271786" cy="4648194"/>
          </a:xfrm>
          <a:prstGeom prst="rect">
            <a:avLst/>
          </a:prstGeom>
          <a:solidFill>
            <a:srgbClr val="E6EB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46AD89-0EF3-1A69-8ADE-6AAAA41A2776}"/>
              </a:ext>
            </a:extLst>
          </p:cNvPr>
          <p:cNvSpPr/>
          <p:nvPr/>
        </p:nvSpPr>
        <p:spPr>
          <a:xfrm>
            <a:off x="5606300" y="1219207"/>
            <a:ext cx="3481106" cy="21569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6C8F2-9B7D-9D85-A1BB-229A00FB3E91}"/>
              </a:ext>
            </a:extLst>
          </p:cNvPr>
          <p:cNvSpPr/>
          <p:nvPr/>
        </p:nvSpPr>
        <p:spPr>
          <a:xfrm>
            <a:off x="2595231" y="2481784"/>
            <a:ext cx="1900569" cy="3233216"/>
          </a:xfrm>
          <a:prstGeom prst="rect">
            <a:avLst/>
          </a:prstGeom>
          <a:solidFill>
            <a:srgbClr val="E6EB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EDDF8-336A-E060-885C-DAEE77E7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13" y="274258"/>
            <a:ext cx="8458200" cy="319823"/>
          </a:xfrm>
        </p:spPr>
        <p:txBody>
          <a:bodyPr/>
          <a:lstStyle/>
          <a:p>
            <a:r>
              <a:rPr lang="en-US" dirty="0"/>
              <a:t>Overview of ERCOT System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AFFF1-3919-AC0C-121B-E3B7879D9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5A7854-2DE2-6F41-B8B1-4E0298E5AACD}"/>
              </a:ext>
            </a:extLst>
          </p:cNvPr>
          <p:cNvSpPr/>
          <p:nvPr/>
        </p:nvSpPr>
        <p:spPr>
          <a:xfrm>
            <a:off x="138344" y="2819400"/>
            <a:ext cx="1538056" cy="6125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Market Participant (MP)</a:t>
            </a:r>
          </a:p>
          <a:p>
            <a:pPr algn="ctr"/>
            <a:r>
              <a:rPr lang="en-US" sz="1350"/>
              <a:t>EMS/GMS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7FC6A1-095E-2E92-E002-6DD99D07ABAF}"/>
              </a:ext>
            </a:extLst>
          </p:cNvPr>
          <p:cNvSpPr/>
          <p:nvPr/>
        </p:nvSpPr>
        <p:spPr>
          <a:xfrm>
            <a:off x="56593" y="3894954"/>
            <a:ext cx="1538056" cy="6125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MP</a:t>
            </a:r>
          </a:p>
          <a:p>
            <a:pPr algn="ctr"/>
            <a:r>
              <a:rPr lang="en-US" sz="1350"/>
              <a:t>Scheduling &amp; Trading systems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FE81A-B323-ABE1-D44A-FCC1310A2CC6}"/>
              </a:ext>
            </a:extLst>
          </p:cNvPr>
          <p:cNvSpPr/>
          <p:nvPr/>
        </p:nvSpPr>
        <p:spPr>
          <a:xfrm>
            <a:off x="3622793" y="1295400"/>
            <a:ext cx="1538056" cy="61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Network Model</a:t>
            </a:r>
          </a:p>
          <a:p>
            <a:pPr algn="ctr"/>
            <a:r>
              <a:rPr lang="en-US" sz="1350"/>
              <a:t>Management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0F59B7-943A-9C7B-BF37-E633C53FE4F6}"/>
              </a:ext>
            </a:extLst>
          </p:cNvPr>
          <p:cNvSpPr/>
          <p:nvPr/>
        </p:nvSpPr>
        <p:spPr>
          <a:xfrm>
            <a:off x="2782709" y="2819400"/>
            <a:ext cx="1538056" cy="61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Energy Management System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063D65-D151-CE08-720D-AD1E825BBCCD}"/>
              </a:ext>
            </a:extLst>
          </p:cNvPr>
          <p:cNvSpPr/>
          <p:nvPr/>
        </p:nvSpPr>
        <p:spPr>
          <a:xfrm>
            <a:off x="2782708" y="3882598"/>
            <a:ext cx="1538056" cy="61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Market Management System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DB91BF-1F04-946F-8B55-A2C9D35A6310}"/>
              </a:ext>
            </a:extLst>
          </p:cNvPr>
          <p:cNvSpPr/>
          <p:nvPr/>
        </p:nvSpPr>
        <p:spPr>
          <a:xfrm>
            <a:off x="2780271" y="4950041"/>
            <a:ext cx="1538056" cy="61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Outage Scheduler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44F7A1-882F-DD43-5035-45E76810C29E}"/>
              </a:ext>
            </a:extLst>
          </p:cNvPr>
          <p:cNvSpPr/>
          <p:nvPr/>
        </p:nvSpPr>
        <p:spPr>
          <a:xfrm>
            <a:off x="5675569" y="2549434"/>
            <a:ext cx="1538056" cy="61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Settlement</a:t>
            </a:r>
          </a:p>
          <a:p>
            <a:pPr algn="ctr"/>
            <a:r>
              <a:rPr lang="en-US" sz="1350"/>
              <a:t>&amp; Billing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D8B880-8376-E6CB-DD1B-D8E09689A69E}"/>
              </a:ext>
            </a:extLst>
          </p:cNvPr>
          <p:cNvSpPr/>
          <p:nvPr/>
        </p:nvSpPr>
        <p:spPr>
          <a:xfrm>
            <a:off x="7588796" y="2557204"/>
            <a:ext cx="1463942" cy="61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Credit Monitoring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D5F2AE-9244-F24F-4A7D-B07BC608F7DD}"/>
              </a:ext>
            </a:extLst>
          </p:cNvPr>
          <p:cNvSpPr/>
          <p:nvPr/>
        </p:nvSpPr>
        <p:spPr>
          <a:xfrm>
            <a:off x="5729679" y="4332843"/>
            <a:ext cx="1538056" cy="61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Enterprise Integration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3DDECB-F04B-C23C-AEFD-E00FD9C41698}"/>
              </a:ext>
            </a:extLst>
          </p:cNvPr>
          <p:cNvSpPr/>
          <p:nvPr/>
        </p:nvSpPr>
        <p:spPr>
          <a:xfrm>
            <a:off x="7588796" y="4332842"/>
            <a:ext cx="1286890" cy="6125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Reports &amp;</a:t>
            </a:r>
          </a:p>
          <a:p>
            <a:pPr algn="ctr"/>
            <a:r>
              <a:rPr lang="en-US" sz="1350"/>
              <a:t>Dashboards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75A7DDC-905F-4CC2-3048-9230333D92AC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3326418" y="3657278"/>
            <a:ext cx="450639" cy="1"/>
          </a:xfrm>
          <a:prstGeom prst="bentConnector3">
            <a:avLst>
              <a:gd name="adj1" fmla="val 50000"/>
            </a:avLst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A106E0-13AE-8E31-393D-21A641EEC683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1676400" y="3125680"/>
            <a:ext cx="1106309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31562B-B3D1-EF25-BA72-4A10408C43DE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1594649" y="4188878"/>
            <a:ext cx="1188059" cy="1235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FB9BFEB-4AED-20E0-AED0-4C3562DD6E74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7267735" y="4639122"/>
            <a:ext cx="32106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AFBB02-B5C2-5558-1105-A5A2C57DC533}"/>
              </a:ext>
            </a:extLst>
          </p:cNvPr>
          <p:cNvSpPr/>
          <p:nvPr/>
        </p:nvSpPr>
        <p:spPr>
          <a:xfrm>
            <a:off x="2028886" y="1296433"/>
            <a:ext cx="1538056" cy="61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Resource Integration &amp; Ongoing Operations (RIOO)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BA9480C-E087-C91D-0FF7-FF98A5B5FE2C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3549299" y="4495157"/>
            <a:ext cx="2437" cy="4548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A8A3154-3412-D3C8-1F75-869E168825AD}"/>
              </a:ext>
            </a:extLst>
          </p:cNvPr>
          <p:cNvSpPr txBox="1"/>
          <p:nvPr/>
        </p:nvSpPr>
        <p:spPr>
          <a:xfrm>
            <a:off x="1958528" y="2878869"/>
            <a:ext cx="468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ICCP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8777E7-05B6-6F6E-AED5-E771EFCE0BA3}"/>
              </a:ext>
            </a:extLst>
          </p:cNvPr>
          <p:cNvSpPr txBox="1"/>
          <p:nvPr/>
        </p:nvSpPr>
        <p:spPr>
          <a:xfrm>
            <a:off x="1799129" y="3818710"/>
            <a:ext cx="9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External Facing APIs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BAB9F6-6D08-059F-AAB7-7F90D9220398}"/>
              </a:ext>
            </a:extLst>
          </p:cNvPr>
          <p:cNvSpPr/>
          <p:nvPr/>
        </p:nvSpPr>
        <p:spPr>
          <a:xfrm>
            <a:off x="5675570" y="1439736"/>
            <a:ext cx="1538056" cy="61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Registration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209A17-91BB-D355-4383-C3032C947C0E}"/>
              </a:ext>
            </a:extLst>
          </p:cNvPr>
          <p:cNvCxnSpPr>
            <a:cxnSpLocks/>
          </p:cNvCxnSpPr>
          <p:nvPr/>
        </p:nvCxnSpPr>
        <p:spPr>
          <a:xfrm>
            <a:off x="5192198" y="4639122"/>
            <a:ext cx="431626" cy="1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78B8DEB-8F77-F951-4BF1-48DB2C4192CB}"/>
              </a:ext>
            </a:extLst>
          </p:cNvPr>
          <p:cNvCxnSpPr>
            <a:cxnSpLocks/>
            <a:stCxn id="88" idx="2"/>
            <a:endCxn id="11" idx="0"/>
          </p:cNvCxnSpPr>
          <p:nvPr/>
        </p:nvCxnSpPr>
        <p:spPr>
          <a:xfrm rot="5400000">
            <a:off x="6196029" y="2300864"/>
            <a:ext cx="497140" cy="1"/>
          </a:xfrm>
          <a:prstGeom prst="bentConnector3">
            <a:avLst>
              <a:gd name="adj1" fmla="val 50000"/>
            </a:avLst>
          </a:prstGeom>
          <a:ln w="762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152173-3BE1-9F4A-2E3B-F8DBC5E4D114}"/>
              </a:ext>
            </a:extLst>
          </p:cNvPr>
          <p:cNvCxnSpPr>
            <a:cxnSpLocks/>
          </p:cNvCxnSpPr>
          <p:nvPr/>
        </p:nvCxnSpPr>
        <p:spPr>
          <a:xfrm>
            <a:off x="5160849" y="2421910"/>
            <a:ext cx="51472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3D35B1-E548-3669-2FDB-897320F1257C}"/>
              </a:ext>
            </a:extLst>
          </p:cNvPr>
          <p:cNvCxnSpPr>
            <a:cxnSpLocks/>
          </p:cNvCxnSpPr>
          <p:nvPr/>
        </p:nvCxnSpPr>
        <p:spPr>
          <a:xfrm>
            <a:off x="7218591" y="2858303"/>
            <a:ext cx="401409" cy="1036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3A681D-DA47-F05F-2AE3-4E7F83AB6661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7377146" y="3376156"/>
            <a:ext cx="14254" cy="5818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6">
            <a:extLst>
              <a:ext uri="{FF2B5EF4-FFF2-40B4-BE49-F238E27FC236}">
                <a16:creationId xmlns:a16="http://schemas.microsoft.com/office/drawing/2014/main" id="{09BCBC31-7AFC-9A01-32EB-91256607C492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rot="5400000">
            <a:off x="3681757" y="1771719"/>
            <a:ext cx="573825" cy="846305"/>
          </a:xfrm>
          <a:prstGeom prst="bentConnector3">
            <a:avLst>
              <a:gd name="adj1" fmla="val 50000"/>
            </a:avLst>
          </a:prstGeom>
          <a:ln w="762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3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9C4529-805A-6EFB-1EF0-20B09E66191B}"/>
              </a:ext>
            </a:extLst>
          </p:cNvPr>
          <p:cNvCxnSpPr>
            <a:cxnSpLocks/>
          </p:cNvCxnSpPr>
          <p:nvPr/>
        </p:nvCxnSpPr>
        <p:spPr>
          <a:xfrm flipH="1">
            <a:off x="2107649" y="1659441"/>
            <a:ext cx="11424" cy="321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41613F-CD7B-D157-0E73-EF1C98B53EF5}"/>
              </a:ext>
            </a:extLst>
          </p:cNvPr>
          <p:cNvCxnSpPr>
            <a:cxnSpLocks/>
          </p:cNvCxnSpPr>
          <p:nvPr/>
        </p:nvCxnSpPr>
        <p:spPr>
          <a:xfrm>
            <a:off x="2636913" y="1629608"/>
            <a:ext cx="0" cy="326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51DB34-71EA-19AB-71D3-1A9A975B7107}"/>
              </a:ext>
            </a:extLst>
          </p:cNvPr>
          <p:cNvCxnSpPr>
            <a:cxnSpLocks/>
          </p:cNvCxnSpPr>
          <p:nvPr/>
        </p:nvCxnSpPr>
        <p:spPr>
          <a:xfrm>
            <a:off x="2914098" y="1644406"/>
            <a:ext cx="14558" cy="326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B532-6DE2-B465-48F2-98AEED58E316}"/>
              </a:ext>
            </a:extLst>
          </p:cNvPr>
          <p:cNvCxnSpPr/>
          <p:nvPr/>
        </p:nvCxnSpPr>
        <p:spPr>
          <a:xfrm>
            <a:off x="838940" y="1629608"/>
            <a:ext cx="0" cy="314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FF3C03B-92BE-11C9-5AED-E66E13ACFC69}"/>
              </a:ext>
            </a:extLst>
          </p:cNvPr>
          <p:cNvSpPr/>
          <p:nvPr/>
        </p:nvSpPr>
        <p:spPr>
          <a:xfrm>
            <a:off x="79899" y="2464856"/>
            <a:ext cx="9015271" cy="2319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9D4A3F-2BA2-4F6A-886E-EA134185C68E}"/>
              </a:ext>
            </a:extLst>
          </p:cNvPr>
          <p:cNvCxnSpPr/>
          <p:nvPr/>
        </p:nvCxnSpPr>
        <p:spPr>
          <a:xfrm>
            <a:off x="3735280" y="1715225"/>
            <a:ext cx="0" cy="3142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FBC34E-B64F-1D6F-7B3A-D47C4FD7E861}"/>
              </a:ext>
            </a:extLst>
          </p:cNvPr>
          <p:cNvCxnSpPr/>
          <p:nvPr/>
        </p:nvCxnSpPr>
        <p:spPr>
          <a:xfrm>
            <a:off x="7825673" y="1715225"/>
            <a:ext cx="0" cy="314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FFA83C-54AF-BC06-3976-816315B06F43}"/>
              </a:ext>
            </a:extLst>
          </p:cNvPr>
          <p:cNvCxnSpPr/>
          <p:nvPr/>
        </p:nvCxnSpPr>
        <p:spPr>
          <a:xfrm>
            <a:off x="8969645" y="1721850"/>
            <a:ext cx="0" cy="314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Project Tentative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635BFA-C985-06B0-3250-A5C9D6688744}"/>
              </a:ext>
            </a:extLst>
          </p:cNvPr>
          <p:cNvSpPr/>
          <p:nvPr/>
        </p:nvSpPr>
        <p:spPr>
          <a:xfrm>
            <a:off x="329573" y="4869675"/>
            <a:ext cx="8001000" cy="41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Key Takeaway:</a:t>
            </a:r>
            <a:r>
              <a:rPr lang="en-US" sz="1200" dirty="0">
                <a:solidFill>
                  <a:schemeClr val="tx1"/>
                </a:solidFill>
              </a:rPr>
              <a:t> RTC project plan firmed up by completing planning and design by 9/24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E725E-5988-D55D-CCEC-5E2EF8EBBCF7}"/>
              </a:ext>
            </a:extLst>
          </p:cNvPr>
          <p:cNvSpPr txBox="1"/>
          <p:nvPr/>
        </p:nvSpPr>
        <p:spPr>
          <a:xfrm>
            <a:off x="602336" y="1299103"/>
            <a:ext cx="699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11/23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B1034-AF8F-D19D-9E3B-E3EFA65FD896}"/>
              </a:ext>
            </a:extLst>
          </p:cNvPr>
          <p:cNvSpPr txBox="1"/>
          <p:nvPr/>
        </p:nvSpPr>
        <p:spPr>
          <a:xfrm>
            <a:off x="2708533" y="1311443"/>
            <a:ext cx="699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7/24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6182F-8DB5-E3FF-1BCF-E72F1EE68F18}"/>
              </a:ext>
            </a:extLst>
          </p:cNvPr>
          <p:cNvSpPr txBox="1"/>
          <p:nvPr/>
        </p:nvSpPr>
        <p:spPr>
          <a:xfrm>
            <a:off x="7536636" y="1297179"/>
            <a:ext cx="888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3/26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6FE58-9DD3-5CF8-A8FC-4D7436BF72AE}"/>
              </a:ext>
            </a:extLst>
          </p:cNvPr>
          <p:cNvSpPr txBox="1"/>
          <p:nvPr/>
        </p:nvSpPr>
        <p:spPr>
          <a:xfrm>
            <a:off x="8607945" y="1277262"/>
            <a:ext cx="888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9/26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224F1-2828-F7A1-B264-65EF4882029C}"/>
              </a:ext>
            </a:extLst>
          </p:cNvPr>
          <p:cNvSpPr/>
          <p:nvPr/>
        </p:nvSpPr>
        <p:spPr>
          <a:xfrm>
            <a:off x="7825674" y="4351144"/>
            <a:ext cx="1143972" cy="332913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Go-Live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96EF4-B066-AEC7-6246-F3F152BE282B}"/>
              </a:ext>
            </a:extLst>
          </p:cNvPr>
          <p:cNvSpPr/>
          <p:nvPr/>
        </p:nvSpPr>
        <p:spPr>
          <a:xfrm>
            <a:off x="79900" y="2505185"/>
            <a:ext cx="2300796" cy="332913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Requirements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12975F-8EFF-E1A4-91A4-F60779CE50A7}"/>
              </a:ext>
            </a:extLst>
          </p:cNvPr>
          <p:cNvCxnSpPr/>
          <p:nvPr/>
        </p:nvCxnSpPr>
        <p:spPr>
          <a:xfrm>
            <a:off x="6667870" y="1686650"/>
            <a:ext cx="0" cy="314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53F7266-0E25-8AD7-6E32-A51D6BA658AB}"/>
              </a:ext>
            </a:extLst>
          </p:cNvPr>
          <p:cNvSpPr txBox="1"/>
          <p:nvPr/>
        </p:nvSpPr>
        <p:spPr>
          <a:xfrm>
            <a:off x="6383414" y="1306351"/>
            <a:ext cx="699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5/25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6D32D-4FBD-95D5-D74E-1C12509B4E27}"/>
              </a:ext>
            </a:extLst>
          </p:cNvPr>
          <p:cNvSpPr txBox="1"/>
          <p:nvPr/>
        </p:nvSpPr>
        <p:spPr>
          <a:xfrm>
            <a:off x="3468668" y="1307783"/>
            <a:ext cx="5189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9/24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25C84E-CADE-601C-A56D-E2F2EEF5EC20}"/>
              </a:ext>
            </a:extLst>
          </p:cNvPr>
          <p:cNvSpPr/>
          <p:nvPr/>
        </p:nvSpPr>
        <p:spPr>
          <a:xfrm>
            <a:off x="432788" y="2870349"/>
            <a:ext cx="3302493" cy="332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Planning &amp; Design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6B51FF-52A2-3906-8DE0-5D8D292C32C8}"/>
              </a:ext>
            </a:extLst>
          </p:cNvPr>
          <p:cNvSpPr txBox="1"/>
          <p:nvPr/>
        </p:nvSpPr>
        <p:spPr>
          <a:xfrm>
            <a:off x="8330573" y="2699262"/>
            <a:ext cx="12315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RTC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45E50-DD72-5B39-5938-40D8D1E7AA81}"/>
              </a:ext>
            </a:extLst>
          </p:cNvPr>
          <p:cNvSpPr/>
          <p:nvPr/>
        </p:nvSpPr>
        <p:spPr>
          <a:xfrm>
            <a:off x="5313286" y="3731934"/>
            <a:ext cx="2012568" cy="22878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Integrated Testing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2FB2A-9FFA-561E-5E28-A60432B15F1C}"/>
              </a:ext>
            </a:extLst>
          </p:cNvPr>
          <p:cNvSpPr/>
          <p:nvPr/>
        </p:nvSpPr>
        <p:spPr>
          <a:xfrm>
            <a:off x="91735" y="2227392"/>
            <a:ext cx="2822363" cy="17774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RIOO-Energy Storage Resources (ESR)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48D74B-088B-9A9B-9F43-FE426DFE4717}"/>
              </a:ext>
            </a:extLst>
          </p:cNvPr>
          <p:cNvCxnSpPr/>
          <p:nvPr/>
        </p:nvCxnSpPr>
        <p:spPr>
          <a:xfrm>
            <a:off x="7325853" y="1715225"/>
            <a:ext cx="0" cy="314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10454F-F5B9-CCCB-D7F1-7BCB053459AB}"/>
              </a:ext>
            </a:extLst>
          </p:cNvPr>
          <p:cNvSpPr txBox="1"/>
          <p:nvPr/>
        </p:nvSpPr>
        <p:spPr>
          <a:xfrm>
            <a:off x="7028530" y="1308251"/>
            <a:ext cx="699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12/25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BA6AB-3E93-2091-523D-702ED6B3AC8A}"/>
              </a:ext>
            </a:extLst>
          </p:cNvPr>
          <p:cNvSpPr/>
          <p:nvPr/>
        </p:nvSpPr>
        <p:spPr>
          <a:xfrm>
            <a:off x="6667871" y="3986468"/>
            <a:ext cx="1160514" cy="33291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Market Trials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21D356-CDF3-4BE2-7E38-D621ADE93350}"/>
              </a:ext>
            </a:extLst>
          </p:cNvPr>
          <p:cNvCxnSpPr/>
          <p:nvPr/>
        </p:nvCxnSpPr>
        <p:spPr>
          <a:xfrm>
            <a:off x="3735280" y="1623018"/>
            <a:ext cx="5284354" cy="0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7011B41-E855-FD76-EC45-6044DDC0FD09}"/>
              </a:ext>
            </a:extLst>
          </p:cNvPr>
          <p:cNvSpPr txBox="1"/>
          <p:nvPr/>
        </p:nvSpPr>
        <p:spPr>
          <a:xfrm>
            <a:off x="5015413" y="1541019"/>
            <a:ext cx="17594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Indicative dates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F34275-9066-FBFD-8C69-6C7AD1780331}"/>
              </a:ext>
            </a:extLst>
          </p:cNvPr>
          <p:cNvSpPr txBox="1"/>
          <p:nvPr/>
        </p:nvSpPr>
        <p:spPr>
          <a:xfrm>
            <a:off x="1899499" y="1311443"/>
            <a:ext cx="555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4/24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6BEBDB-04FC-BA55-0968-E5432413396B}"/>
              </a:ext>
            </a:extLst>
          </p:cNvPr>
          <p:cNvCxnSpPr/>
          <p:nvPr/>
        </p:nvCxnSpPr>
        <p:spPr>
          <a:xfrm>
            <a:off x="5318660" y="1793880"/>
            <a:ext cx="0" cy="314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CB4428E-DE5C-7E38-708E-BA38D0DE0232}"/>
              </a:ext>
            </a:extLst>
          </p:cNvPr>
          <p:cNvSpPr txBox="1"/>
          <p:nvPr/>
        </p:nvSpPr>
        <p:spPr>
          <a:xfrm>
            <a:off x="5107687" y="1299964"/>
            <a:ext cx="699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3/25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D1B4E2-71BE-9475-ED15-5E2C4C1DF623}"/>
              </a:ext>
            </a:extLst>
          </p:cNvPr>
          <p:cNvSpPr/>
          <p:nvPr/>
        </p:nvSpPr>
        <p:spPr>
          <a:xfrm>
            <a:off x="1682552" y="3992552"/>
            <a:ext cx="2038170" cy="332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/>
              <a:t>Develop &amp; Publish External </a:t>
            </a:r>
          </a:p>
          <a:p>
            <a:pPr algn="ctr"/>
            <a:r>
              <a:rPr lang="en-US" sz="1050" b="1"/>
              <a:t>Interface Specs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3F1783-14C5-BD85-8AEE-1A9569065CB2}"/>
              </a:ext>
            </a:extLst>
          </p:cNvPr>
          <p:cNvSpPr/>
          <p:nvPr/>
        </p:nvSpPr>
        <p:spPr>
          <a:xfrm>
            <a:off x="692870" y="3203262"/>
            <a:ext cx="4620415" cy="52867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350" dirty="0"/>
              <a:t>Development + Unit Testing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14332-C8AB-BF9F-6E8C-D9D4386B9A83}"/>
              </a:ext>
            </a:extLst>
          </p:cNvPr>
          <p:cNvSpPr/>
          <p:nvPr/>
        </p:nvSpPr>
        <p:spPr>
          <a:xfrm>
            <a:off x="3735280" y="3992552"/>
            <a:ext cx="2918032" cy="332913"/>
          </a:xfrm>
          <a:prstGeom prst="rect">
            <a:avLst/>
          </a:prstGeom>
          <a:solidFill>
            <a:srgbClr val="FFC000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Market Participant System Updates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2F4938-5181-AD72-A165-2CFB5DBBE5C4}"/>
              </a:ext>
            </a:extLst>
          </p:cNvPr>
          <p:cNvSpPr txBox="1"/>
          <p:nvPr/>
        </p:nvSpPr>
        <p:spPr>
          <a:xfrm>
            <a:off x="1173230" y="1307835"/>
            <a:ext cx="699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1/24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87B86D1-F353-E8D4-F6F4-57EB15DDE63B}"/>
              </a:ext>
            </a:extLst>
          </p:cNvPr>
          <p:cNvSpPr/>
          <p:nvPr/>
        </p:nvSpPr>
        <p:spPr>
          <a:xfrm>
            <a:off x="1401567" y="3215538"/>
            <a:ext cx="983352" cy="118141"/>
          </a:xfrm>
          <a:prstGeom prst="rect">
            <a:avLst/>
          </a:prstGeom>
          <a:ln>
            <a:solidFill>
              <a:srgbClr val="0076C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88" b="1">
                <a:solidFill>
                  <a:srgbClr val="00AEC7"/>
                </a:solidFill>
              </a:rPr>
              <a:t>CIM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050F5D-BDD7-6EB1-01A1-0E02312B4390}"/>
              </a:ext>
            </a:extLst>
          </p:cNvPr>
          <p:cNvCxnSpPr>
            <a:cxnSpLocks/>
          </p:cNvCxnSpPr>
          <p:nvPr/>
        </p:nvCxnSpPr>
        <p:spPr>
          <a:xfrm flipH="1">
            <a:off x="1402815" y="1607711"/>
            <a:ext cx="11424" cy="321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C95653-8F56-B464-F82E-EFE0FA58A64F}"/>
              </a:ext>
            </a:extLst>
          </p:cNvPr>
          <p:cNvCxnSpPr>
            <a:cxnSpLocks/>
          </p:cNvCxnSpPr>
          <p:nvPr/>
        </p:nvCxnSpPr>
        <p:spPr>
          <a:xfrm flipH="1">
            <a:off x="2361363" y="1629608"/>
            <a:ext cx="25142" cy="326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9AA445-6835-28C0-5763-DA3211D1DAC9}"/>
              </a:ext>
            </a:extLst>
          </p:cNvPr>
          <p:cNvCxnSpPr>
            <a:cxnSpLocks/>
          </p:cNvCxnSpPr>
          <p:nvPr/>
        </p:nvCxnSpPr>
        <p:spPr>
          <a:xfrm flipH="1">
            <a:off x="4012544" y="1720391"/>
            <a:ext cx="11424" cy="321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7190566-6C1E-B7B2-251F-128ABB5A7532}"/>
              </a:ext>
            </a:extLst>
          </p:cNvPr>
          <p:cNvSpPr txBox="1"/>
          <p:nvPr/>
        </p:nvSpPr>
        <p:spPr>
          <a:xfrm>
            <a:off x="3864199" y="1325684"/>
            <a:ext cx="58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10/24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C2A5BA2-7305-08A1-107C-105E1F0DEBCC}"/>
              </a:ext>
            </a:extLst>
          </p:cNvPr>
          <p:cNvSpPr/>
          <p:nvPr/>
        </p:nvSpPr>
        <p:spPr>
          <a:xfrm>
            <a:off x="2396337" y="3215537"/>
            <a:ext cx="1613519" cy="118142"/>
          </a:xfrm>
          <a:prstGeom prst="rect">
            <a:avLst/>
          </a:prstGeom>
          <a:ln>
            <a:solidFill>
              <a:srgbClr val="0076C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88" b="1">
                <a:solidFill>
                  <a:srgbClr val="00AEC7"/>
                </a:solidFill>
              </a:rPr>
              <a:t>RUC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F43DE9-F031-2518-9FED-F41783B3E11C}"/>
              </a:ext>
            </a:extLst>
          </p:cNvPr>
          <p:cNvSpPr/>
          <p:nvPr/>
        </p:nvSpPr>
        <p:spPr>
          <a:xfrm>
            <a:off x="2391746" y="3344801"/>
            <a:ext cx="2924200" cy="126515"/>
          </a:xfrm>
          <a:prstGeom prst="rect">
            <a:avLst/>
          </a:prstGeom>
          <a:ln>
            <a:solidFill>
              <a:srgbClr val="0076C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88" b="1">
                <a:solidFill>
                  <a:srgbClr val="00AEC7"/>
                </a:solidFill>
              </a:rPr>
              <a:t>SCED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490860-C286-1EE8-4835-82D1EC47CD8A}"/>
              </a:ext>
            </a:extLst>
          </p:cNvPr>
          <p:cNvSpPr/>
          <p:nvPr/>
        </p:nvSpPr>
        <p:spPr>
          <a:xfrm>
            <a:off x="1403651" y="3356556"/>
            <a:ext cx="983352" cy="118141"/>
          </a:xfrm>
          <a:prstGeom prst="rect">
            <a:avLst/>
          </a:prstGeom>
          <a:ln>
            <a:solidFill>
              <a:srgbClr val="0076C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88" b="1">
                <a:solidFill>
                  <a:srgbClr val="00AEC7"/>
                </a:solidFill>
              </a:rPr>
              <a:t>DAM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A65FC3-A8E5-1805-26AF-DD1B46F41CC3}"/>
              </a:ext>
            </a:extLst>
          </p:cNvPr>
          <p:cNvSpPr/>
          <p:nvPr/>
        </p:nvSpPr>
        <p:spPr>
          <a:xfrm>
            <a:off x="6391407" y="5350582"/>
            <a:ext cx="983352" cy="118141"/>
          </a:xfrm>
          <a:prstGeom prst="rect">
            <a:avLst/>
          </a:prstGeom>
          <a:ln>
            <a:solidFill>
              <a:srgbClr val="0076C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88" b="1">
              <a:solidFill>
                <a:srgbClr val="00AEC7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B85063-0D67-4E15-87D1-9AC743AA034C}"/>
              </a:ext>
            </a:extLst>
          </p:cNvPr>
          <p:cNvSpPr txBox="1"/>
          <p:nvPr/>
        </p:nvSpPr>
        <p:spPr>
          <a:xfrm>
            <a:off x="7455392" y="5294235"/>
            <a:ext cx="1451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rgbClr val="0076C6"/>
                </a:solidFill>
              </a:rPr>
              <a:t>Vendor Deliverables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97E258-05E3-1A2F-EC77-FFD9112CD656}"/>
              </a:ext>
            </a:extLst>
          </p:cNvPr>
          <p:cNvSpPr txBox="1"/>
          <p:nvPr/>
        </p:nvSpPr>
        <p:spPr>
          <a:xfrm>
            <a:off x="6414167" y="3120145"/>
            <a:ext cx="6221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Vendor Final Release</a:t>
            </a:r>
          </a:p>
        </p:txBody>
      </p:sp>
    </p:spTree>
    <p:extLst>
      <p:ext uri="{BB962C8B-B14F-4D97-AF65-F5344CB8AC3E}">
        <p14:creationId xmlns:p14="http://schemas.microsoft.com/office/powerpoint/2010/main" val="31052531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1BCE88CD-E9E0-4BB6-AD83-C594282F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25502</TotalTime>
  <Words>2469</Words>
  <Application>Microsoft Office PowerPoint</Application>
  <PresentationFormat>On-screen Show (4:3)</PresentationFormat>
  <Paragraphs>446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Wingdings</vt:lpstr>
      <vt:lpstr>Cover Slide</vt:lpstr>
      <vt:lpstr>Horizontal Theme</vt:lpstr>
      <vt:lpstr>1_Horizontal Theme</vt:lpstr>
      <vt:lpstr>PowerPoint Presentation</vt:lpstr>
      <vt:lpstr>RTC+B Technical Workshop</vt:lpstr>
      <vt:lpstr>RTC+B Technical Workshop</vt:lpstr>
      <vt:lpstr>Agenda</vt:lpstr>
      <vt:lpstr>RTC+B Technical Workshops – Key Objectives</vt:lpstr>
      <vt:lpstr>RTC+B Technical Workshops – Meeting #1</vt:lpstr>
      <vt:lpstr>What is RTC+B+SOC?</vt:lpstr>
      <vt:lpstr>Overview of ERCOT System Changes</vt:lpstr>
      <vt:lpstr>RTC+B Project Tentative Schedule</vt:lpstr>
      <vt:lpstr>RTC+B Real-Time Data Flows</vt:lpstr>
      <vt:lpstr>ERCOT RTC+B LFC (AGC) Design changes</vt:lpstr>
      <vt:lpstr>ERCOT RTC+B RLC Design changes</vt:lpstr>
      <vt:lpstr>ERCOT RTC+B RLC Design changes</vt:lpstr>
      <vt:lpstr>Dispatch limit calculations for SCED dispatchable resources</vt:lpstr>
      <vt:lpstr>Dispatch limit calculations for SCED dispatchable resources</vt:lpstr>
      <vt:lpstr>Dispatch limit calculations for SCED dispatchable resources</vt:lpstr>
      <vt:lpstr>Updated Desired Setpoint (UDSP)</vt:lpstr>
      <vt:lpstr>RTC Telemetry Changes - Additions</vt:lpstr>
      <vt:lpstr>RTC Telemetry Changes - Additions</vt:lpstr>
      <vt:lpstr>RTC Telemetry Changes - Additions</vt:lpstr>
      <vt:lpstr>RTC Telemetry Changes - Additions</vt:lpstr>
      <vt:lpstr>RTC Telemetry Changes - Deletions</vt:lpstr>
      <vt:lpstr>RTC Telemetry Changes - Deletions</vt:lpstr>
      <vt:lpstr>RTC Telemetry Changes - Deletions</vt:lpstr>
      <vt:lpstr>RTC+B Technical Workshop</vt:lpstr>
      <vt:lpstr>Model – Expected Changes</vt:lpstr>
      <vt:lpstr>ICCP Telemetry Testing</vt:lpstr>
      <vt:lpstr>ICCP Telemetry Configurations for Parallel Testing</vt:lpstr>
      <vt:lpstr>Option 1 – Example of Telemetry Data Flow</vt:lpstr>
      <vt:lpstr>Option 2 – Example of Telemetry Data Flow</vt:lpstr>
      <vt:lpstr>Single Model ESR Telemetry changes</vt:lpstr>
      <vt:lpstr>Additional Telemetry Points – for Option 1</vt:lpstr>
      <vt:lpstr>ICCP Configurations – Pros &amp; Cons</vt:lpstr>
      <vt:lpstr>ICCP Configurations – Pros &amp; Cons</vt:lpstr>
      <vt:lpstr>Q&amp;A Session</vt:lpstr>
      <vt:lpstr>Next Steps</vt:lpstr>
      <vt:lpstr>RTC+B Technical Workshop – Meeting #1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Badri, Sreenivas</cp:lastModifiedBy>
  <cp:revision>589</cp:revision>
  <cp:lastPrinted>2017-10-10T21:31:05Z</cp:lastPrinted>
  <dcterms:created xsi:type="dcterms:W3CDTF">2016-01-21T15:20:31Z</dcterms:created>
  <dcterms:modified xsi:type="dcterms:W3CDTF">2024-04-18T16:48:24Z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