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7" r:id="rId7"/>
    <p:sldId id="342" r:id="rId8"/>
    <p:sldId id="343" r:id="rId9"/>
    <p:sldId id="320" r:id="rId10"/>
    <p:sldId id="344" r:id="rId11"/>
    <p:sldId id="34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3207CD-7369-4518-9831-EF5E2E114CF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511221-BE85-41E3-8583-85D7AEFEB3FB}">
      <dgm:prSet phldrT="[Text]" custT="1"/>
      <dgm:spPr/>
      <dgm:t>
        <a:bodyPr/>
        <a:lstStyle/>
        <a:p>
          <a:r>
            <a:rPr lang="en-US" sz="2400" dirty="0"/>
            <a:t>Joel Koepke</a:t>
          </a:r>
        </a:p>
      </dgm:t>
    </dgm:pt>
    <dgm:pt modelId="{DF985EA8-4EB6-45DA-A2CE-41E48E4BAD4D}" type="parTrans" cxnId="{939D9896-0855-4C64-91AF-6B4C97FDE5A7}">
      <dgm:prSet/>
      <dgm:spPr/>
      <dgm:t>
        <a:bodyPr/>
        <a:lstStyle/>
        <a:p>
          <a:endParaRPr lang="en-US"/>
        </a:p>
      </dgm:t>
    </dgm:pt>
    <dgm:pt modelId="{CB1F8266-52C0-4EFB-8D0E-E5FC929DECAC}" type="sibTrans" cxnId="{939D9896-0855-4C64-91AF-6B4C97FDE5A7}">
      <dgm:prSet/>
      <dgm:spPr/>
      <dgm:t>
        <a:bodyPr/>
        <a:lstStyle/>
        <a:p>
          <a:r>
            <a:rPr lang="en-US" dirty="0"/>
            <a:t>Manager, Grid Coordination Support and Development</a:t>
          </a:r>
        </a:p>
      </dgm:t>
    </dgm:pt>
    <dgm:pt modelId="{E922A2BE-AF26-4B77-9E7F-40CAA8574789}" type="asst">
      <dgm:prSet phldrT="[Text]" custT="1"/>
      <dgm:spPr/>
      <dgm:t>
        <a:bodyPr/>
        <a:lstStyle/>
        <a:p>
          <a:r>
            <a:rPr lang="en-US" sz="2400" dirty="0"/>
            <a:t>Rochie Guiyab</a:t>
          </a:r>
        </a:p>
      </dgm:t>
    </dgm:pt>
    <dgm:pt modelId="{51064C1C-9B04-49D4-AD84-025C06E55957}" type="parTrans" cxnId="{A63A9B05-0998-414C-BED3-EB605C51F92A}">
      <dgm:prSet/>
      <dgm:spPr/>
      <dgm:t>
        <a:bodyPr/>
        <a:lstStyle/>
        <a:p>
          <a:endParaRPr lang="en-US"/>
        </a:p>
      </dgm:t>
    </dgm:pt>
    <dgm:pt modelId="{CF366B86-CA30-4B11-A90A-BA690341C643}" type="sibTrans" cxnId="{A63A9B05-0998-414C-BED3-EB605C51F92A}">
      <dgm:prSet custT="1"/>
      <dgm:spPr/>
      <dgm:t>
        <a:bodyPr/>
        <a:lstStyle/>
        <a:p>
          <a:r>
            <a:rPr lang="en-US" sz="1200" dirty="0"/>
            <a:t>Manager, Network Modeling</a:t>
          </a:r>
        </a:p>
      </dgm:t>
    </dgm:pt>
    <dgm:pt modelId="{B1FCADF2-8E8E-4CCB-A6AD-84C381741F08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Trish Miller</a:t>
          </a:r>
        </a:p>
      </dgm:t>
    </dgm:pt>
    <dgm:pt modelId="{C46FA9D5-CFF6-4231-ADF4-3FB38B44BFD1}" type="parTrans" cxnId="{3CA7BC5D-59B0-4DF3-ADA2-C24A9FE4D01C}">
      <dgm:prSet/>
      <dgm:spPr/>
      <dgm:t>
        <a:bodyPr/>
        <a:lstStyle/>
        <a:p>
          <a:endParaRPr lang="en-US"/>
        </a:p>
      </dgm:t>
    </dgm:pt>
    <dgm:pt modelId="{61E32060-C973-45EB-A4D5-C93EE89A36A5}" type="sibTrans" cxnId="{3CA7BC5D-59B0-4DF3-ADA2-C24A9FE4D01C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Coordination</a:t>
          </a:r>
        </a:p>
      </dgm:t>
    </dgm:pt>
    <dgm:pt modelId="{C85C9DCD-C99C-4C10-B2F8-A88EEA556F1F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Sujatha Kotamarty</a:t>
          </a:r>
        </a:p>
      </dgm:t>
    </dgm:pt>
    <dgm:pt modelId="{62CCA6A4-1AD6-4576-9A24-A6550049F96F}" type="parTrans" cxnId="{4776D104-2EAD-4E56-856A-D021BB9F723A}">
      <dgm:prSet/>
      <dgm:spPr/>
      <dgm:t>
        <a:bodyPr/>
        <a:lstStyle/>
        <a:p>
          <a:endParaRPr lang="en-US"/>
        </a:p>
      </dgm:t>
    </dgm:pt>
    <dgm:pt modelId="{0ABD5740-5910-422E-9869-330B75AA3E27}" type="sibTrans" cxnId="{4776D104-2EAD-4E56-856A-D021BB9F723A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Maintenance</a:t>
          </a:r>
        </a:p>
      </dgm:t>
    </dgm:pt>
    <dgm:pt modelId="{CFE273F7-32C5-4C96-9E7E-4E03B83D4947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Eric Meier</a:t>
          </a:r>
        </a:p>
      </dgm:t>
    </dgm:pt>
    <dgm:pt modelId="{35747E13-7477-46EB-9DC4-8FDB98C99AFA}" type="parTrans" cxnId="{EA47C01B-FCC1-4A9F-80D7-95781C21D3B2}">
      <dgm:prSet/>
      <dgm:spPr/>
      <dgm:t>
        <a:bodyPr/>
        <a:lstStyle/>
        <a:p>
          <a:endParaRPr lang="en-US"/>
        </a:p>
      </dgm:t>
    </dgm:pt>
    <dgm:pt modelId="{DB13DF62-5674-4F47-A50F-88CCB6C1D978}" type="sibTrans" cxnId="{EA47C01B-FCC1-4A9F-80D7-95781C21D3B2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Administration</a:t>
          </a:r>
        </a:p>
      </dgm:t>
    </dgm:pt>
    <dgm:pt modelId="{95477604-EC69-4B3A-B4FE-C6B35A1A1B1C}" type="asst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Agee Springer</a:t>
          </a:r>
        </a:p>
      </dgm:t>
    </dgm:pt>
    <dgm:pt modelId="{071540C8-1E7E-48A9-986E-A985AF55D7D8}" type="parTrans" cxnId="{B705EF3D-A60E-423D-8572-97CE35B4DDC1}">
      <dgm:prSet/>
      <dgm:spPr/>
      <dgm:t>
        <a:bodyPr/>
        <a:lstStyle/>
        <a:p>
          <a:endParaRPr lang="en-US"/>
        </a:p>
      </dgm:t>
    </dgm:pt>
    <dgm:pt modelId="{D4EA8FE7-2584-4494-A409-9305D25AF64A}" type="sibTrans" cxnId="{B705EF3D-A60E-423D-8572-97CE35B4DDC1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Large Load Integration Manager</a:t>
          </a:r>
        </a:p>
      </dgm:t>
    </dgm:pt>
    <dgm:pt modelId="{E411A1D2-5DBF-4B43-854C-68D89346471C}">
      <dgm:prSet phldrT="[Text]" custT="1"/>
      <dgm:spPr/>
      <dgm:t>
        <a:bodyPr/>
        <a:lstStyle/>
        <a:p>
          <a:r>
            <a:rPr lang="en-US" sz="2800" dirty="0"/>
            <a:t>Bill Blevins</a:t>
          </a:r>
        </a:p>
      </dgm:t>
    </dgm:pt>
    <dgm:pt modelId="{EA067373-18FB-4518-98E8-5173D1B3926A}" type="parTrans" cxnId="{F001A23A-EFA0-4300-84F5-097D35767691}">
      <dgm:prSet/>
      <dgm:spPr/>
      <dgm:t>
        <a:bodyPr/>
        <a:lstStyle/>
        <a:p>
          <a:endParaRPr lang="en-US"/>
        </a:p>
      </dgm:t>
    </dgm:pt>
    <dgm:pt modelId="{720BB7C9-7DFB-4C8B-9299-EC38AB817CDC}" type="sibTrans" cxnId="{F001A23A-EFA0-4300-84F5-097D35767691}">
      <dgm:prSet/>
      <dgm:spPr/>
      <dgm:t>
        <a:bodyPr/>
        <a:lstStyle/>
        <a:p>
          <a:r>
            <a:rPr lang="en-US" dirty="0"/>
            <a:t>Director, Grid Coordination</a:t>
          </a:r>
        </a:p>
      </dgm:t>
    </dgm:pt>
    <dgm:pt modelId="{EEC5D492-833A-43D8-B69C-84FCD25DFDC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Large Load Integration</a:t>
          </a:r>
        </a:p>
      </dgm:t>
    </dgm:pt>
    <dgm:pt modelId="{DD0A999E-859B-4C8D-809C-3CB4222DAFE2}" type="parTrans" cxnId="{3A6AC43A-EAF7-424D-952F-8DB7CDAC9A6A}">
      <dgm:prSet/>
      <dgm:spPr/>
      <dgm:t>
        <a:bodyPr/>
        <a:lstStyle/>
        <a:p>
          <a:endParaRPr lang="en-US"/>
        </a:p>
      </dgm:t>
    </dgm:pt>
    <dgm:pt modelId="{6A08D34E-7D9C-4028-A083-61EE35CB17EC}" type="sibTrans" cxnId="{3A6AC43A-EAF7-424D-952F-8DB7CDAC9A6A}">
      <dgm:prSet/>
      <dgm:spPr>
        <a:noFill/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4B2B5255-B0B3-4D25-AB6C-FD62B5B40383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Jay Teixeira</a:t>
          </a:r>
        </a:p>
      </dgm:t>
    </dgm:pt>
    <dgm:pt modelId="{EDEBDE22-1ED8-45A8-80BB-028C6549BB91}" type="parTrans" cxnId="{7702C81F-988F-4577-A6A7-323DC0C7C25E}">
      <dgm:prSet/>
      <dgm:spPr/>
      <dgm:t>
        <a:bodyPr/>
        <a:lstStyle/>
        <a:p>
          <a:endParaRPr lang="en-US"/>
        </a:p>
      </dgm:t>
    </dgm:pt>
    <dgm:pt modelId="{6616C250-DEF9-4DD3-BF7A-0A1734927A9B}" type="sibTrans" cxnId="{7702C81F-988F-4577-A6A7-323DC0C7C25E}">
      <dgm:prSet/>
      <dgm:spPr/>
      <dgm:t>
        <a:bodyPr/>
        <a:lstStyle/>
        <a:p>
          <a:r>
            <a:rPr lang="en-US" dirty="0"/>
            <a:t>Manager, Resource Integration</a:t>
          </a:r>
        </a:p>
      </dgm:t>
    </dgm:pt>
    <dgm:pt modelId="{97F5BD1D-5867-4FD4-A9DA-1B3D137DE172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Resource Integration</a:t>
          </a:r>
        </a:p>
      </dgm:t>
    </dgm:pt>
    <dgm:pt modelId="{4A1B9883-FB62-47B2-82EB-F74EBECBCDE2}" type="parTrans" cxnId="{7F6DC337-6951-4ED7-BF82-41B7BDEAE46A}">
      <dgm:prSet/>
      <dgm:spPr/>
      <dgm:t>
        <a:bodyPr/>
        <a:lstStyle/>
        <a:p>
          <a:endParaRPr lang="en-US"/>
        </a:p>
      </dgm:t>
    </dgm:pt>
    <dgm:pt modelId="{899F12F8-0AE8-456B-8101-92214A49F331}" type="sibTrans" cxnId="{7F6DC337-6951-4ED7-BF82-41B7BDEAE46A}">
      <dgm:prSet/>
      <dgm:spPr>
        <a:noFill/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0CAB0DA9-9913-458B-8C27-E48C4AFBCEBC}" type="pres">
      <dgm:prSet presAssocID="{923207CD-7369-4518-9831-EF5E2E114C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228473-7364-43B9-8F1A-2BB8F1F99966}" type="pres">
      <dgm:prSet presAssocID="{E411A1D2-5DBF-4B43-854C-68D89346471C}" presName="hierRoot1" presStyleCnt="0">
        <dgm:presLayoutVars>
          <dgm:hierBranch val="init"/>
        </dgm:presLayoutVars>
      </dgm:prSet>
      <dgm:spPr/>
    </dgm:pt>
    <dgm:pt modelId="{501E5902-CAC1-4FB5-BE3F-BF3F7DE89DB6}" type="pres">
      <dgm:prSet presAssocID="{E411A1D2-5DBF-4B43-854C-68D89346471C}" presName="rootComposite1" presStyleCnt="0"/>
      <dgm:spPr/>
    </dgm:pt>
    <dgm:pt modelId="{45A8A981-B95D-4E2B-AE1B-201B5352824A}" type="pres">
      <dgm:prSet presAssocID="{E411A1D2-5DBF-4B43-854C-68D89346471C}" presName="rootText1" presStyleLbl="node0" presStyleIdx="0" presStyleCnt="1" custLinFactNeighborX="-62639" custLinFactNeighborY="2383">
        <dgm:presLayoutVars>
          <dgm:chMax/>
          <dgm:chPref val="3"/>
        </dgm:presLayoutVars>
      </dgm:prSet>
      <dgm:spPr/>
    </dgm:pt>
    <dgm:pt modelId="{61D3E7E8-2E65-4674-B693-0720A94DC32D}" type="pres">
      <dgm:prSet presAssocID="{E411A1D2-5DBF-4B43-854C-68D89346471C}" presName="titleText1" presStyleLbl="fgAcc0" presStyleIdx="0" presStyleCnt="1" custLinFactNeighborX="-69598" custLinFactNeighborY="7148">
        <dgm:presLayoutVars>
          <dgm:chMax val="0"/>
          <dgm:chPref val="0"/>
        </dgm:presLayoutVars>
      </dgm:prSet>
      <dgm:spPr/>
    </dgm:pt>
    <dgm:pt modelId="{1F822301-4FFC-41AC-BAF0-72DA988F298E}" type="pres">
      <dgm:prSet presAssocID="{E411A1D2-5DBF-4B43-854C-68D89346471C}" presName="rootConnector1" presStyleLbl="node1" presStyleIdx="0" presStyleCnt="7"/>
      <dgm:spPr/>
    </dgm:pt>
    <dgm:pt modelId="{3E002CA8-B722-433D-BD80-BC2763FA085A}" type="pres">
      <dgm:prSet presAssocID="{E411A1D2-5DBF-4B43-854C-68D89346471C}" presName="hierChild2" presStyleCnt="0"/>
      <dgm:spPr/>
    </dgm:pt>
    <dgm:pt modelId="{8480E219-D254-4927-A687-99300F02262E}" type="pres">
      <dgm:prSet presAssocID="{DF985EA8-4EB6-45DA-A2CE-41E48E4BAD4D}" presName="Name37" presStyleLbl="parChTrans1D2" presStyleIdx="0" presStyleCnt="2"/>
      <dgm:spPr/>
    </dgm:pt>
    <dgm:pt modelId="{95CCCFB5-8396-4035-8AF4-39ACE3534C4F}" type="pres">
      <dgm:prSet presAssocID="{EC511221-BE85-41E3-8583-85D7AEFEB3FB}" presName="hierRoot2" presStyleCnt="0">
        <dgm:presLayoutVars>
          <dgm:hierBranch val="init"/>
        </dgm:presLayoutVars>
      </dgm:prSet>
      <dgm:spPr/>
    </dgm:pt>
    <dgm:pt modelId="{26C45BC3-1E05-4379-9006-A7A4310503D7}" type="pres">
      <dgm:prSet presAssocID="{EC511221-BE85-41E3-8583-85D7AEFEB3FB}" presName="rootComposite" presStyleCnt="0"/>
      <dgm:spPr/>
    </dgm:pt>
    <dgm:pt modelId="{20A9C520-3ED2-4ECA-BCA2-156435318FC2}" type="pres">
      <dgm:prSet presAssocID="{EC511221-BE85-41E3-8583-85D7AEFEB3FB}" presName="rootText" presStyleLbl="node1" presStyleIdx="0" presStyleCnt="7" custLinFactNeighborX="-62639" custLinFactNeighborY="2383">
        <dgm:presLayoutVars>
          <dgm:chMax/>
          <dgm:chPref val="3"/>
        </dgm:presLayoutVars>
      </dgm:prSet>
      <dgm:spPr/>
    </dgm:pt>
    <dgm:pt modelId="{6F0D2A7A-1322-42C3-AEAB-E103F761988F}" type="pres">
      <dgm:prSet presAssocID="{EC511221-BE85-41E3-8583-85D7AEFEB3FB}" presName="titleText2" presStyleLbl="fgAcc1" presStyleIdx="0" presStyleCnt="7" custLinFactNeighborX="-69598" custLinFactNeighborY="7148">
        <dgm:presLayoutVars>
          <dgm:chMax val="0"/>
          <dgm:chPref val="0"/>
        </dgm:presLayoutVars>
      </dgm:prSet>
      <dgm:spPr/>
    </dgm:pt>
    <dgm:pt modelId="{20285CED-7533-4928-AA62-77229197BA8B}" type="pres">
      <dgm:prSet presAssocID="{EC511221-BE85-41E3-8583-85D7AEFEB3FB}" presName="rootConnector" presStyleLbl="node2" presStyleIdx="0" presStyleCnt="0"/>
      <dgm:spPr/>
    </dgm:pt>
    <dgm:pt modelId="{4ADD2D85-3879-423B-AD54-E72B00980D22}" type="pres">
      <dgm:prSet presAssocID="{EC511221-BE85-41E3-8583-85D7AEFEB3FB}" presName="hierChild4" presStyleCnt="0"/>
      <dgm:spPr/>
    </dgm:pt>
    <dgm:pt modelId="{F7F3AFB5-972C-4BA0-9574-5E36AFA9DADC}" type="pres">
      <dgm:prSet presAssocID="{EC511221-BE85-41E3-8583-85D7AEFEB3FB}" presName="hierChild5" presStyleCnt="0"/>
      <dgm:spPr/>
    </dgm:pt>
    <dgm:pt modelId="{F421A515-E0BB-48D2-A291-5B6C442533D2}" type="pres">
      <dgm:prSet presAssocID="{51064C1C-9B04-49D4-AD84-025C06E55957}" presName="Name96" presStyleLbl="parChTrans1D3" presStyleIdx="0" presStyleCnt="3"/>
      <dgm:spPr/>
    </dgm:pt>
    <dgm:pt modelId="{C84D2BE7-FDDB-4558-A174-6F016A963393}" type="pres">
      <dgm:prSet presAssocID="{E922A2BE-AF26-4B77-9E7F-40CAA8574789}" presName="hierRoot3" presStyleCnt="0">
        <dgm:presLayoutVars>
          <dgm:hierBranch val="init"/>
        </dgm:presLayoutVars>
      </dgm:prSet>
      <dgm:spPr/>
    </dgm:pt>
    <dgm:pt modelId="{7BD25A73-9F55-4E6F-AA5D-8D6EB1CF0E94}" type="pres">
      <dgm:prSet presAssocID="{E922A2BE-AF26-4B77-9E7F-40CAA8574789}" presName="rootComposite3" presStyleCnt="0"/>
      <dgm:spPr/>
    </dgm:pt>
    <dgm:pt modelId="{B6B4E10C-EBF4-4389-A6A7-F89203319E55}" type="pres">
      <dgm:prSet presAssocID="{E922A2BE-AF26-4B77-9E7F-40CAA8574789}" presName="rootText3" presStyleLbl="asst1" presStyleIdx="0" presStyleCnt="2">
        <dgm:presLayoutVars>
          <dgm:chPref val="3"/>
        </dgm:presLayoutVars>
      </dgm:prSet>
      <dgm:spPr/>
    </dgm:pt>
    <dgm:pt modelId="{95701639-43E6-4530-A7B2-8170C1D66812}" type="pres">
      <dgm:prSet presAssocID="{E922A2BE-AF26-4B77-9E7F-40CAA8574789}" presName="titleText3" presStyleLbl="fgAcc2" presStyleIdx="0" presStyleCnt="2">
        <dgm:presLayoutVars>
          <dgm:chMax val="0"/>
          <dgm:chPref val="0"/>
        </dgm:presLayoutVars>
      </dgm:prSet>
      <dgm:spPr/>
    </dgm:pt>
    <dgm:pt modelId="{A55F7175-9517-43BB-BAFE-2A174AB2DD28}" type="pres">
      <dgm:prSet presAssocID="{E922A2BE-AF26-4B77-9E7F-40CAA8574789}" presName="rootConnector3" presStyleLbl="asst2" presStyleIdx="0" presStyleCnt="0"/>
      <dgm:spPr/>
    </dgm:pt>
    <dgm:pt modelId="{6AE383AC-439A-41D1-9E9D-64116C85B8F8}" type="pres">
      <dgm:prSet presAssocID="{E922A2BE-AF26-4B77-9E7F-40CAA8574789}" presName="hierChild6" presStyleCnt="0"/>
      <dgm:spPr/>
    </dgm:pt>
    <dgm:pt modelId="{BA3C2270-0561-41F4-A4D9-6B82C2071B2B}" type="pres">
      <dgm:prSet presAssocID="{62CCA6A4-1AD6-4576-9A24-A6550049F96F}" presName="Name37" presStyleLbl="parChTrans1D4" presStyleIdx="0" presStyleCnt="4"/>
      <dgm:spPr/>
    </dgm:pt>
    <dgm:pt modelId="{57E2FD24-E40A-46B5-A70D-141405CF26E5}" type="pres">
      <dgm:prSet presAssocID="{C85C9DCD-C99C-4C10-B2F8-A88EEA556F1F}" presName="hierRoot2" presStyleCnt="0">
        <dgm:presLayoutVars>
          <dgm:hierBranch val="init"/>
        </dgm:presLayoutVars>
      </dgm:prSet>
      <dgm:spPr/>
    </dgm:pt>
    <dgm:pt modelId="{1BAE6C92-1D1C-4EF8-A3C1-7D39F980A19A}" type="pres">
      <dgm:prSet presAssocID="{C85C9DCD-C99C-4C10-B2F8-A88EEA556F1F}" presName="rootComposite" presStyleCnt="0"/>
      <dgm:spPr/>
    </dgm:pt>
    <dgm:pt modelId="{3A5CA581-EFCE-485D-83CF-220428AF11A2}" type="pres">
      <dgm:prSet presAssocID="{C85C9DCD-C99C-4C10-B2F8-A88EEA556F1F}" presName="rootText" presStyleLbl="node1" presStyleIdx="1" presStyleCnt="7">
        <dgm:presLayoutVars>
          <dgm:chMax/>
          <dgm:chPref val="3"/>
        </dgm:presLayoutVars>
      </dgm:prSet>
      <dgm:spPr/>
    </dgm:pt>
    <dgm:pt modelId="{34238139-76AB-4A71-80A0-AAF20EEE94EC}" type="pres">
      <dgm:prSet presAssocID="{C85C9DCD-C99C-4C10-B2F8-A88EEA556F1F}" presName="titleText2" presStyleLbl="fgAcc1" presStyleIdx="1" presStyleCnt="7">
        <dgm:presLayoutVars>
          <dgm:chMax val="0"/>
          <dgm:chPref val="0"/>
        </dgm:presLayoutVars>
      </dgm:prSet>
      <dgm:spPr/>
    </dgm:pt>
    <dgm:pt modelId="{9396680C-A5D8-45EA-AD77-D6C01FF59E05}" type="pres">
      <dgm:prSet presAssocID="{C85C9DCD-C99C-4C10-B2F8-A88EEA556F1F}" presName="rootConnector" presStyleLbl="node4" presStyleIdx="0" presStyleCnt="0"/>
      <dgm:spPr/>
    </dgm:pt>
    <dgm:pt modelId="{7492EB6A-DA8A-4F47-8366-207DD8A6BEFB}" type="pres">
      <dgm:prSet presAssocID="{C85C9DCD-C99C-4C10-B2F8-A88EEA556F1F}" presName="hierChild4" presStyleCnt="0"/>
      <dgm:spPr/>
    </dgm:pt>
    <dgm:pt modelId="{4BED8EAA-1A0A-4340-BFD6-FDF5E8034F9C}" type="pres">
      <dgm:prSet presAssocID="{C85C9DCD-C99C-4C10-B2F8-A88EEA556F1F}" presName="hierChild5" presStyleCnt="0"/>
      <dgm:spPr/>
    </dgm:pt>
    <dgm:pt modelId="{56947793-4F4B-4AC5-94AF-F4146A5643A1}" type="pres">
      <dgm:prSet presAssocID="{C46FA9D5-CFF6-4231-ADF4-3FB38B44BFD1}" presName="Name37" presStyleLbl="parChTrans1D4" presStyleIdx="1" presStyleCnt="4"/>
      <dgm:spPr/>
    </dgm:pt>
    <dgm:pt modelId="{B2DDF2D9-7154-4B24-BE8C-C71D5F05A8A4}" type="pres">
      <dgm:prSet presAssocID="{B1FCADF2-8E8E-4CCB-A6AD-84C381741F08}" presName="hierRoot2" presStyleCnt="0">
        <dgm:presLayoutVars>
          <dgm:hierBranch val="init"/>
        </dgm:presLayoutVars>
      </dgm:prSet>
      <dgm:spPr/>
    </dgm:pt>
    <dgm:pt modelId="{8499601B-81E0-4736-BC9C-D633FEF11EB4}" type="pres">
      <dgm:prSet presAssocID="{B1FCADF2-8E8E-4CCB-A6AD-84C381741F08}" presName="rootComposite" presStyleCnt="0"/>
      <dgm:spPr/>
    </dgm:pt>
    <dgm:pt modelId="{E257B4C8-8E79-4AB6-9AD7-32D09D6BAF49}" type="pres">
      <dgm:prSet presAssocID="{B1FCADF2-8E8E-4CCB-A6AD-84C381741F08}" presName="rootText" presStyleLbl="node1" presStyleIdx="2" presStyleCnt="7">
        <dgm:presLayoutVars>
          <dgm:chMax/>
          <dgm:chPref val="3"/>
        </dgm:presLayoutVars>
      </dgm:prSet>
      <dgm:spPr>
        <a:xfrm>
          <a:off x="1367656" y="3735754"/>
          <a:ext cx="2284784" cy="1182960"/>
        </a:xfrm>
        <a:prstGeom prst="rect">
          <a:avLst/>
        </a:prstGeom>
      </dgm:spPr>
    </dgm:pt>
    <dgm:pt modelId="{C43A2511-CE78-47F8-9D1E-32D9887C7114}" type="pres">
      <dgm:prSet presAssocID="{B1FCADF2-8E8E-4CCB-A6AD-84C381741F08}" presName="titleText2" presStyleLbl="fgAcc1" presStyleIdx="2" presStyleCnt="7">
        <dgm:presLayoutVars>
          <dgm:chMax val="0"/>
          <dgm:chPref val="0"/>
        </dgm:presLayoutVars>
      </dgm:prSet>
      <dgm:spPr>
        <a:xfrm>
          <a:off x="3985797" y="4763747"/>
          <a:ext cx="1502163" cy="288056"/>
        </a:xfrm>
        <a:prstGeom prst="rect">
          <a:avLst/>
        </a:prstGeom>
      </dgm:spPr>
    </dgm:pt>
    <dgm:pt modelId="{B3D45B17-3B9F-4C21-B3FB-FDB36FE233C2}" type="pres">
      <dgm:prSet presAssocID="{B1FCADF2-8E8E-4CCB-A6AD-84C381741F08}" presName="rootConnector" presStyleLbl="node4" presStyleIdx="0" presStyleCnt="0"/>
      <dgm:spPr/>
    </dgm:pt>
    <dgm:pt modelId="{DF272BCA-32E8-4D24-A823-A4D1233757F6}" type="pres">
      <dgm:prSet presAssocID="{B1FCADF2-8E8E-4CCB-A6AD-84C381741F08}" presName="hierChild4" presStyleCnt="0"/>
      <dgm:spPr/>
    </dgm:pt>
    <dgm:pt modelId="{0B7BA1B7-3755-4730-BEB6-AEDA3B4351A6}" type="pres">
      <dgm:prSet presAssocID="{B1FCADF2-8E8E-4CCB-A6AD-84C381741F08}" presName="hierChild5" presStyleCnt="0"/>
      <dgm:spPr/>
    </dgm:pt>
    <dgm:pt modelId="{3B4C8030-767B-4747-BB4C-A126B49AADD3}" type="pres">
      <dgm:prSet presAssocID="{35747E13-7477-46EB-9DC4-8FDB98C99AFA}" presName="Name37" presStyleLbl="parChTrans1D4" presStyleIdx="2" presStyleCnt="4"/>
      <dgm:spPr/>
    </dgm:pt>
    <dgm:pt modelId="{AE2B84C9-8A50-4FEF-B404-96C423CC5603}" type="pres">
      <dgm:prSet presAssocID="{CFE273F7-32C5-4C96-9E7E-4E03B83D4947}" presName="hierRoot2" presStyleCnt="0">
        <dgm:presLayoutVars>
          <dgm:hierBranch val="init"/>
        </dgm:presLayoutVars>
      </dgm:prSet>
      <dgm:spPr/>
    </dgm:pt>
    <dgm:pt modelId="{07BCBB69-47BC-415C-8968-7DF18181FE68}" type="pres">
      <dgm:prSet presAssocID="{CFE273F7-32C5-4C96-9E7E-4E03B83D4947}" presName="rootComposite" presStyleCnt="0"/>
      <dgm:spPr/>
    </dgm:pt>
    <dgm:pt modelId="{705E0DE6-A1FA-4A10-978B-309F0E12B180}" type="pres">
      <dgm:prSet presAssocID="{CFE273F7-32C5-4C96-9E7E-4E03B83D4947}" presName="rootText" presStyleLbl="node1" presStyleIdx="3" presStyleCnt="7">
        <dgm:presLayoutVars>
          <dgm:chMax/>
          <dgm:chPref val="3"/>
        </dgm:presLayoutVars>
      </dgm:prSet>
      <dgm:spPr>
        <a:xfrm>
          <a:off x="7498279" y="3735754"/>
          <a:ext cx="2284784" cy="1182960"/>
        </a:xfrm>
        <a:prstGeom prst="rect">
          <a:avLst/>
        </a:prstGeom>
      </dgm:spPr>
    </dgm:pt>
    <dgm:pt modelId="{3F918891-1D6F-466C-81F2-50189FC36369}" type="pres">
      <dgm:prSet presAssocID="{CFE273F7-32C5-4C96-9E7E-4E03B83D4947}" presName="titleText2" presStyleLbl="fgAcc1" presStyleIdx="3" presStyleCnt="7">
        <dgm:presLayoutVars>
          <dgm:chMax val="0"/>
          <dgm:chPref val="0"/>
        </dgm:presLayoutVars>
      </dgm:prSet>
      <dgm:spPr>
        <a:xfrm>
          <a:off x="7955236" y="4655835"/>
          <a:ext cx="2056306" cy="394320"/>
        </a:xfrm>
        <a:prstGeom prst="rect">
          <a:avLst/>
        </a:prstGeom>
      </dgm:spPr>
    </dgm:pt>
    <dgm:pt modelId="{13EC0324-3EC6-40C5-9419-24171A68E686}" type="pres">
      <dgm:prSet presAssocID="{CFE273F7-32C5-4C96-9E7E-4E03B83D4947}" presName="rootConnector" presStyleLbl="node4" presStyleIdx="0" presStyleCnt="0"/>
      <dgm:spPr/>
    </dgm:pt>
    <dgm:pt modelId="{1448C53F-9443-4029-9D3F-5E08F7025D61}" type="pres">
      <dgm:prSet presAssocID="{CFE273F7-32C5-4C96-9E7E-4E03B83D4947}" presName="hierChild4" presStyleCnt="0"/>
      <dgm:spPr/>
    </dgm:pt>
    <dgm:pt modelId="{B7696BFA-E693-483A-BC75-D906DE38639E}" type="pres">
      <dgm:prSet presAssocID="{CFE273F7-32C5-4C96-9E7E-4E03B83D4947}" presName="hierChild5" presStyleCnt="0"/>
      <dgm:spPr/>
    </dgm:pt>
    <dgm:pt modelId="{35E7BA05-5F88-467A-BC5A-5C6214DFDEDD}" type="pres">
      <dgm:prSet presAssocID="{E922A2BE-AF26-4B77-9E7F-40CAA8574789}" presName="hierChild7" presStyleCnt="0"/>
      <dgm:spPr/>
    </dgm:pt>
    <dgm:pt modelId="{65604680-130F-44CA-BAA7-DB0D58C1FC28}" type="pres">
      <dgm:prSet presAssocID="{071540C8-1E7E-48A9-986E-A985AF55D7D8}" presName="Name96" presStyleLbl="parChTrans1D3" presStyleIdx="1" presStyleCnt="3"/>
      <dgm:spPr/>
    </dgm:pt>
    <dgm:pt modelId="{8F158187-89A6-47A3-8F3A-1E4906AEDB2B}" type="pres">
      <dgm:prSet presAssocID="{95477604-EC69-4B3A-B4FE-C6B35A1A1B1C}" presName="hierRoot3" presStyleCnt="0">
        <dgm:presLayoutVars>
          <dgm:hierBranch val="init"/>
        </dgm:presLayoutVars>
      </dgm:prSet>
      <dgm:spPr/>
    </dgm:pt>
    <dgm:pt modelId="{21070DF6-B03C-4A3E-B2DD-8ADCDD243AA1}" type="pres">
      <dgm:prSet presAssocID="{95477604-EC69-4B3A-B4FE-C6B35A1A1B1C}" presName="rootComposite3" presStyleCnt="0"/>
      <dgm:spPr/>
    </dgm:pt>
    <dgm:pt modelId="{4B6EA86A-5862-4604-BB73-7A2A01ED7C42}" type="pres">
      <dgm:prSet presAssocID="{95477604-EC69-4B3A-B4FE-C6B35A1A1B1C}" presName="rootText3" presStyleLbl="asst1" presStyleIdx="1" presStyleCnt="2">
        <dgm:presLayoutVars>
          <dgm:chPref val="3"/>
        </dgm:presLayoutVars>
      </dgm:prSet>
      <dgm:spPr/>
    </dgm:pt>
    <dgm:pt modelId="{7E93BCBC-0F39-4676-BA00-C2EF680F3973}" type="pres">
      <dgm:prSet presAssocID="{95477604-EC69-4B3A-B4FE-C6B35A1A1B1C}" presName="titleText3" presStyleLbl="fgAcc2" presStyleIdx="1" presStyleCnt="2">
        <dgm:presLayoutVars>
          <dgm:chMax val="0"/>
          <dgm:chPref val="0"/>
        </dgm:presLayoutVars>
      </dgm:prSet>
      <dgm:spPr>
        <a:xfrm>
          <a:off x="6422581" y="2789386"/>
          <a:ext cx="2056306" cy="394320"/>
        </a:xfrm>
        <a:prstGeom prst="rect">
          <a:avLst/>
        </a:prstGeom>
      </dgm:spPr>
    </dgm:pt>
    <dgm:pt modelId="{726774F8-ABBA-4C81-B7DC-24DB0F19520A}" type="pres">
      <dgm:prSet presAssocID="{95477604-EC69-4B3A-B4FE-C6B35A1A1B1C}" presName="rootConnector3" presStyleLbl="asst2" presStyleIdx="0" presStyleCnt="0"/>
      <dgm:spPr/>
    </dgm:pt>
    <dgm:pt modelId="{7825B17D-A36F-4110-A5F2-98E97A1CFA8A}" type="pres">
      <dgm:prSet presAssocID="{95477604-EC69-4B3A-B4FE-C6B35A1A1B1C}" presName="hierChild6" presStyleCnt="0"/>
      <dgm:spPr/>
    </dgm:pt>
    <dgm:pt modelId="{D9F0E1FF-5E82-40C3-BE00-AF01D9470F01}" type="pres">
      <dgm:prSet presAssocID="{DD0A999E-859B-4C8D-809C-3CB4222DAFE2}" presName="Name37" presStyleLbl="parChTrans1D4" presStyleIdx="3" presStyleCnt="4"/>
      <dgm:spPr/>
    </dgm:pt>
    <dgm:pt modelId="{6888B123-9C91-4729-805F-5F0EAFE5B62D}" type="pres">
      <dgm:prSet presAssocID="{EEC5D492-833A-43D8-B69C-84FCD25DFDCA}" presName="hierRoot2" presStyleCnt="0">
        <dgm:presLayoutVars>
          <dgm:hierBranch val="init"/>
        </dgm:presLayoutVars>
      </dgm:prSet>
      <dgm:spPr/>
    </dgm:pt>
    <dgm:pt modelId="{DBE2A7C6-3E94-4232-8E85-993471F81105}" type="pres">
      <dgm:prSet presAssocID="{EEC5D492-833A-43D8-B69C-84FCD25DFDCA}" presName="rootComposite" presStyleCnt="0"/>
      <dgm:spPr/>
    </dgm:pt>
    <dgm:pt modelId="{BA5102E3-5C26-4CE8-897A-AA5E95C86991}" type="pres">
      <dgm:prSet presAssocID="{EEC5D492-833A-43D8-B69C-84FCD25DFDCA}" presName="rootText" presStyleLbl="node1" presStyleIdx="4" presStyleCnt="7" custLinFactNeighborX="-150" custLinFactNeighborY="2683">
        <dgm:presLayoutVars>
          <dgm:chMax/>
          <dgm:chPref val="3"/>
        </dgm:presLayoutVars>
      </dgm:prSet>
      <dgm:spPr/>
    </dgm:pt>
    <dgm:pt modelId="{38818BE0-C52B-476D-B167-7B3E79E94E97}" type="pres">
      <dgm:prSet presAssocID="{EEC5D492-833A-43D8-B69C-84FCD25DFDCA}" presName="titleText2" presStyleLbl="fgAcc1" presStyleIdx="4" presStyleCnt="7" custLinFactY="-721487" custLinFactNeighborX="66992" custLinFactNeighborY="-800000">
        <dgm:presLayoutVars>
          <dgm:chMax val="0"/>
          <dgm:chPref val="0"/>
        </dgm:presLayoutVars>
      </dgm:prSet>
      <dgm:spPr/>
    </dgm:pt>
    <dgm:pt modelId="{98E83120-8525-4BE5-91DF-16854064686C}" type="pres">
      <dgm:prSet presAssocID="{EEC5D492-833A-43D8-B69C-84FCD25DFDCA}" presName="rootConnector" presStyleLbl="node4" presStyleIdx="0" presStyleCnt="0"/>
      <dgm:spPr/>
    </dgm:pt>
    <dgm:pt modelId="{8BB7A1F0-C789-489E-B521-51794634F5D6}" type="pres">
      <dgm:prSet presAssocID="{EEC5D492-833A-43D8-B69C-84FCD25DFDCA}" presName="hierChild4" presStyleCnt="0"/>
      <dgm:spPr/>
    </dgm:pt>
    <dgm:pt modelId="{19115419-7ABA-486D-9CD1-95A98623C65E}" type="pres">
      <dgm:prSet presAssocID="{EEC5D492-833A-43D8-B69C-84FCD25DFDCA}" presName="hierChild5" presStyleCnt="0"/>
      <dgm:spPr/>
    </dgm:pt>
    <dgm:pt modelId="{E60C28D4-26ED-458C-A0BF-5DDAABDA710D}" type="pres">
      <dgm:prSet presAssocID="{95477604-EC69-4B3A-B4FE-C6B35A1A1B1C}" presName="hierChild7" presStyleCnt="0"/>
      <dgm:spPr/>
    </dgm:pt>
    <dgm:pt modelId="{A9CF7752-60F4-48AC-99E6-831F2DD31355}" type="pres">
      <dgm:prSet presAssocID="{EDEBDE22-1ED8-45A8-80BB-028C6549BB91}" presName="Name37" presStyleLbl="parChTrans1D2" presStyleIdx="1" presStyleCnt="2"/>
      <dgm:spPr/>
    </dgm:pt>
    <dgm:pt modelId="{79ED9C11-22CA-446C-8B15-91F4D4328255}" type="pres">
      <dgm:prSet presAssocID="{4B2B5255-B0B3-4D25-AB6C-FD62B5B40383}" presName="hierRoot2" presStyleCnt="0">
        <dgm:presLayoutVars>
          <dgm:hierBranch val="init"/>
        </dgm:presLayoutVars>
      </dgm:prSet>
      <dgm:spPr/>
    </dgm:pt>
    <dgm:pt modelId="{4071E436-E309-4FF1-9E5D-15F660389C00}" type="pres">
      <dgm:prSet presAssocID="{4B2B5255-B0B3-4D25-AB6C-FD62B5B40383}" presName="rootComposite" presStyleCnt="0"/>
      <dgm:spPr/>
    </dgm:pt>
    <dgm:pt modelId="{4A091BD9-04A6-4FC6-9BE8-6989986528B9}" type="pres">
      <dgm:prSet presAssocID="{4B2B5255-B0B3-4D25-AB6C-FD62B5B40383}" presName="rootText" presStyleLbl="node1" presStyleIdx="5" presStyleCnt="7">
        <dgm:presLayoutVars>
          <dgm:chMax/>
          <dgm:chPref val="3"/>
        </dgm:presLayoutVars>
      </dgm:prSet>
      <dgm:spPr/>
    </dgm:pt>
    <dgm:pt modelId="{D92D7E08-DD96-4B22-B89B-B1E9A592F9FF}" type="pres">
      <dgm:prSet presAssocID="{4B2B5255-B0B3-4D25-AB6C-FD62B5B40383}" presName="titleText2" presStyleLbl="fgAcc1" presStyleIdx="5" presStyleCnt="7">
        <dgm:presLayoutVars>
          <dgm:chMax val="0"/>
          <dgm:chPref val="0"/>
        </dgm:presLayoutVars>
      </dgm:prSet>
      <dgm:spPr/>
    </dgm:pt>
    <dgm:pt modelId="{DC9B6515-2DED-4C68-A626-A10A6CB38113}" type="pres">
      <dgm:prSet presAssocID="{4B2B5255-B0B3-4D25-AB6C-FD62B5B40383}" presName="rootConnector" presStyleLbl="node2" presStyleIdx="0" presStyleCnt="0"/>
      <dgm:spPr/>
    </dgm:pt>
    <dgm:pt modelId="{0F6287CB-0862-4ABD-B712-7CF5AD3134B6}" type="pres">
      <dgm:prSet presAssocID="{4B2B5255-B0B3-4D25-AB6C-FD62B5B40383}" presName="hierChild4" presStyleCnt="0"/>
      <dgm:spPr/>
    </dgm:pt>
    <dgm:pt modelId="{EFCC640C-92AC-42DF-83F8-04A33053DE2D}" type="pres">
      <dgm:prSet presAssocID="{4A1B9883-FB62-47B2-82EB-F74EBECBCDE2}" presName="Name37" presStyleLbl="parChTrans1D3" presStyleIdx="2" presStyleCnt="3"/>
      <dgm:spPr/>
    </dgm:pt>
    <dgm:pt modelId="{7D54A86D-412A-4820-B324-5334A5FAB5DC}" type="pres">
      <dgm:prSet presAssocID="{97F5BD1D-5867-4FD4-A9DA-1B3D137DE172}" presName="hierRoot2" presStyleCnt="0">
        <dgm:presLayoutVars>
          <dgm:hierBranch val="init"/>
        </dgm:presLayoutVars>
      </dgm:prSet>
      <dgm:spPr/>
    </dgm:pt>
    <dgm:pt modelId="{52B9A995-7077-4C3E-9231-35994DD7882C}" type="pres">
      <dgm:prSet presAssocID="{97F5BD1D-5867-4FD4-A9DA-1B3D137DE172}" presName="rootComposite" presStyleCnt="0"/>
      <dgm:spPr/>
    </dgm:pt>
    <dgm:pt modelId="{FEF0BC82-D938-442C-939E-1A645E88C9EF}" type="pres">
      <dgm:prSet presAssocID="{97F5BD1D-5867-4FD4-A9DA-1B3D137DE172}" presName="rootText" presStyleLbl="node1" presStyleIdx="6" presStyleCnt="7">
        <dgm:presLayoutVars>
          <dgm:chMax/>
          <dgm:chPref val="3"/>
        </dgm:presLayoutVars>
      </dgm:prSet>
      <dgm:spPr/>
    </dgm:pt>
    <dgm:pt modelId="{A2193FB6-7D1D-4DD2-B15F-DCCCDD74F57E}" type="pres">
      <dgm:prSet presAssocID="{97F5BD1D-5867-4FD4-A9DA-1B3D137DE172}" presName="titleText2" presStyleLbl="fgAcc1" presStyleIdx="6" presStyleCnt="7" custLinFactY="-527513" custLinFactNeighborX="-20832" custLinFactNeighborY="-600000">
        <dgm:presLayoutVars>
          <dgm:chMax val="0"/>
          <dgm:chPref val="0"/>
        </dgm:presLayoutVars>
      </dgm:prSet>
      <dgm:spPr/>
    </dgm:pt>
    <dgm:pt modelId="{6AF7BEC4-815E-44BE-B71C-9A71D89569D5}" type="pres">
      <dgm:prSet presAssocID="{97F5BD1D-5867-4FD4-A9DA-1B3D137DE172}" presName="rootConnector" presStyleLbl="node3" presStyleIdx="0" presStyleCnt="0"/>
      <dgm:spPr/>
    </dgm:pt>
    <dgm:pt modelId="{29CAE564-4EB3-46C9-9B2C-606417F273C8}" type="pres">
      <dgm:prSet presAssocID="{97F5BD1D-5867-4FD4-A9DA-1B3D137DE172}" presName="hierChild4" presStyleCnt="0"/>
      <dgm:spPr/>
    </dgm:pt>
    <dgm:pt modelId="{02598FCD-F768-478F-9E80-E97166858BB6}" type="pres">
      <dgm:prSet presAssocID="{97F5BD1D-5867-4FD4-A9DA-1B3D137DE172}" presName="hierChild5" presStyleCnt="0"/>
      <dgm:spPr/>
    </dgm:pt>
    <dgm:pt modelId="{4C449345-0EE9-4B8F-91D3-84ABF1C09C10}" type="pres">
      <dgm:prSet presAssocID="{4B2B5255-B0B3-4D25-AB6C-FD62B5B40383}" presName="hierChild5" presStyleCnt="0"/>
      <dgm:spPr/>
    </dgm:pt>
    <dgm:pt modelId="{2EF165C6-2C8C-40D0-A248-47BC0F7355F5}" type="pres">
      <dgm:prSet presAssocID="{E411A1D2-5DBF-4B43-854C-68D89346471C}" presName="hierChild3" presStyleCnt="0"/>
      <dgm:spPr/>
    </dgm:pt>
  </dgm:ptLst>
  <dgm:cxnLst>
    <dgm:cxn modelId="{4776D104-2EAD-4E56-856A-D021BB9F723A}" srcId="{E922A2BE-AF26-4B77-9E7F-40CAA8574789}" destId="{C85C9DCD-C99C-4C10-B2F8-A88EEA556F1F}" srcOrd="0" destOrd="0" parTransId="{62CCA6A4-1AD6-4576-9A24-A6550049F96F}" sibTransId="{0ABD5740-5910-422E-9869-330B75AA3E27}"/>
    <dgm:cxn modelId="{A63A9B05-0998-414C-BED3-EB605C51F92A}" srcId="{EC511221-BE85-41E3-8583-85D7AEFEB3FB}" destId="{E922A2BE-AF26-4B77-9E7F-40CAA8574789}" srcOrd="0" destOrd="0" parTransId="{51064C1C-9B04-49D4-AD84-025C06E55957}" sibTransId="{CF366B86-CA30-4B11-A90A-BA690341C643}"/>
    <dgm:cxn modelId="{18CED412-E089-4C2D-B5B6-C80C55E44F59}" type="presOf" srcId="{CFE273F7-32C5-4C96-9E7E-4E03B83D4947}" destId="{13EC0324-3EC6-40C5-9419-24171A68E686}" srcOrd="1" destOrd="0" presId="urn:microsoft.com/office/officeart/2008/layout/NameandTitleOrganizationalChart"/>
    <dgm:cxn modelId="{B66D241B-E6EE-4AA6-8E6A-911690DE80CB}" type="presOf" srcId="{899F12F8-0AE8-456B-8101-92214A49F331}" destId="{A2193FB6-7D1D-4DD2-B15F-DCCCDD74F57E}" srcOrd="0" destOrd="0" presId="urn:microsoft.com/office/officeart/2008/layout/NameandTitleOrganizationalChart"/>
    <dgm:cxn modelId="{EA47C01B-FCC1-4A9F-80D7-95781C21D3B2}" srcId="{E922A2BE-AF26-4B77-9E7F-40CAA8574789}" destId="{CFE273F7-32C5-4C96-9E7E-4E03B83D4947}" srcOrd="2" destOrd="0" parTransId="{35747E13-7477-46EB-9DC4-8FDB98C99AFA}" sibTransId="{DB13DF62-5674-4F47-A50F-88CCB6C1D978}"/>
    <dgm:cxn modelId="{26BF061F-8550-4256-9622-49C31FBDACA5}" type="presOf" srcId="{720BB7C9-7DFB-4C8B-9299-EC38AB817CDC}" destId="{61D3E7E8-2E65-4674-B693-0720A94DC32D}" srcOrd="0" destOrd="0" presId="urn:microsoft.com/office/officeart/2008/layout/NameandTitleOrganizationalChart"/>
    <dgm:cxn modelId="{7702C81F-988F-4577-A6A7-323DC0C7C25E}" srcId="{E411A1D2-5DBF-4B43-854C-68D89346471C}" destId="{4B2B5255-B0B3-4D25-AB6C-FD62B5B40383}" srcOrd="1" destOrd="0" parTransId="{EDEBDE22-1ED8-45A8-80BB-028C6549BB91}" sibTransId="{6616C250-DEF9-4DD3-BF7A-0A1734927A9B}"/>
    <dgm:cxn modelId="{9FBB7B23-7533-44F3-A37C-7594CBB18A9B}" type="presOf" srcId="{6A08D34E-7D9C-4028-A083-61EE35CB17EC}" destId="{38818BE0-C52B-476D-B167-7B3E79E94E97}" srcOrd="0" destOrd="0" presId="urn:microsoft.com/office/officeart/2008/layout/NameandTitleOrganizationalChart"/>
    <dgm:cxn modelId="{F2E8052F-98EC-4047-A1A9-463237BEB0CA}" type="presOf" srcId="{B1FCADF2-8E8E-4CCB-A6AD-84C381741F08}" destId="{E257B4C8-8E79-4AB6-9AD7-32D09D6BAF49}" srcOrd="0" destOrd="0" presId="urn:microsoft.com/office/officeart/2008/layout/NameandTitleOrganizationalChart"/>
    <dgm:cxn modelId="{7F6DC337-6951-4ED7-BF82-41B7BDEAE46A}" srcId="{4B2B5255-B0B3-4D25-AB6C-FD62B5B40383}" destId="{97F5BD1D-5867-4FD4-A9DA-1B3D137DE172}" srcOrd="0" destOrd="0" parTransId="{4A1B9883-FB62-47B2-82EB-F74EBECBCDE2}" sibTransId="{899F12F8-0AE8-456B-8101-92214A49F331}"/>
    <dgm:cxn modelId="{F001A23A-EFA0-4300-84F5-097D35767691}" srcId="{923207CD-7369-4518-9831-EF5E2E114CF3}" destId="{E411A1D2-5DBF-4B43-854C-68D89346471C}" srcOrd="0" destOrd="0" parTransId="{EA067373-18FB-4518-98E8-5173D1B3926A}" sibTransId="{720BB7C9-7DFB-4C8B-9299-EC38AB817CDC}"/>
    <dgm:cxn modelId="{3A6AC43A-EAF7-424D-952F-8DB7CDAC9A6A}" srcId="{95477604-EC69-4B3A-B4FE-C6B35A1A1B1C}" destId="{EEC5D492-833A-43D8-B69C-84FCD25DFDCA}" srcOrd="0" destOrd="0" parTransId="{DD0A999E-859B-4C8D-809C-3CB4222DAFE2}" sibTransId="{6A08D34E-7D9C-4028-A083-61EE35CB17EC}"/>
    <dgm:cxn modelId="{513A843B-6111-43E1-9B80-A982FE087C1F}" type="presOf" srcId="{C46FA9D5-CFF6-4231-ADF4-3FB38B44BFD1}" destId="{56947793-4F4B-4AC5-94AF-F4146A5643A1}" srcOrd="0" destOrd="0" presId="urn:microsoft.com/office/officeart/2008/layout/NameandTitleOrganizationalChart"/>
    <dgm:cxn modelId="{B705EF3D-A60E-423D-8572-97CE35B4DDC1}" srcId="{EC511221-BE85-41E3-8583-85D7AEFEB3FB}" destId="{95477604-EC69-4B3A-B4FE-C6B35A1A1B1C}" srcOrd="1" destOrd="0" parTransId="{071540C8-1E7E-48A9-986E-A985AF55D7D8}" sibTransId="{D4EA8FE7-2584-4494-A409-9305D25AF64A}"/>
    <dgm:cxn modelId="{3F95455B-4143-46F4-84D9-9AA02C2704D1}" type="presOf" srcId="{97F5BD1D-5867-4FD4-A9DA-1B3D137DE172}" destId="{6AF7BEC4-815E-44BE-B71C-9A71D89569D5}" srcOrd="1" destOrd="0" presId="urn:microsoft.com/office/officeart/2008/layout/NameandTitleOrganizationalChart"/>
    <dgm:cxn modelId="{3CA7BC5D-59B0-4DF3-ADA2-C24A9FE4D01C}" srcId="{E922A2BE-AF26-4B77-9E7F-40CAA8574789}" destId="{B1FCADF2-8E8E-4CCB-A6AD-84C381741F08}" srcOrd="1" destOrd="0" parTransId="{C46FA9D5-CFF6-4231-ADF4-3FB38B44BFD1}" sibTransId="{61E32060-C973-45EB-A4D5-C93EE89A36A5}"/>
    <dgm:cxn modelId="{EBBB4B5E-8731-4C10-9963-C4A87B2C1EAB}" type="presOf" srcId="{D4EA8FE7-2584-4494-A409-9305D25AF64A}" destId="{7E93BCBC-0F39-4676-BA00-C2EF680F3973}" srcOrd="0" destOrd="0" presId="urn:microsoft.com/office/officeart/2008/layout/NameandTitleOrganizationalChart"/>
    <dgm:cxn modelId="{F8FFA94A-4397-4329-BD76-AC2FFC717853}" type="presOf" srcId="{CF366B86-CA30-4B11-A90A-BA690341C643}" destId="{95701639-43E6-4530-A7B2-8170C1D66812}" srcOrd="0" destOrd="0" presId="urn:microsoft.com/office/officeart/2008/layout/NameandTitleOrganizationalChart"/>
    <dgm:cxn modelId="{2914226C-CA2F-4E48-A320-591CCAD43475}" type="presOf" srcId="{EC511221-BE85-41E3-8583-85D7AEFEB3FB}" destId="{20A9C520-3ED2-4ECA-BCA2-156435318FC2}" srcOrd="0" destOrd="0" presId="urn:microsoft.com/office/officeart/2008/layout/NameandTitleOrganizationalChart"/>
    <dgm:cxn modelId="{FD3EBC4C-D37F-4C4F-B8BB-B3C5993F9715}" type="presOf" srcId="{071540C8-1E7E-48A9-986E-A985AF55D7D8}" destId="{65604680-130F-44CA-BAA7-DB0D58C1FC28}" srcOrd="0" destOrd="0" presId="urn:microsoft.com/office/officeart/2008/layout/NameandTitleOrganizationalChart"/>
    <dgm:cxn modelId="{5A291B4D-5519-46B8-97BF-92E4F41F7445}" type="presOf" srcId="{E411A1D2-5DBF-4B43-854C-68D89346471C}" destId="{1F822301-4FFC-41AC-BAF0-72DA988F298E}" srcOrd="1" destOrd="0" presId="urn:microsoft.com/office/officeart/2008/layout/NameandTitleOrganizationalChart"/>
    <dgm:cxn modelId="{67C6C952-E73B-43AE-A7D7-5A89224C1BB3}" type="presOf" srcId="{4A1B9883-FB62-47B2-82EB-F74EBECBCDE2}" destId="{EFCC640C-92AC-42DF-83F8-04A33053DE2D}" srcOrd="0" destOrd="0" presId="urn:microsoft.com/office/officeart/2008/layout/NameandTitleOrganizationalChart"/>
    <dgm:cxn modelId="{3029AC53-BAB6-4850-813E-11E90038FF3D}" type="presOf" srcId="{B1FCADF2-8E8E-4CCB-A6AD-84C381741F08}" destId="{B3D45B17-3B9F-4C21-B3FB-FDB36FE233C2}" srcOrd="1" destOrd="0" presId="urn:microsoft.com/office/officeart/2008/layout/NameandTitleOrganizationalChart"/>
    <dgm:cxn modelId="{7A864575-8206-4D9E-94CC-7AA4062759EB}" type="presOf" srcId="{51064C1C-9B04-49D4-AD84-025C06E55957}" destId="{F421A515-E0BB-48D2-A291-5B6C442533D2}" srcOrd="0" destOrd="0" presId="urn:microsoft.com/office/officeart/2008/layout/NameandTitleOrganizationalChart"/>
    <dgm:cxn modelId="{5A0E9F76-B4D3-4B9B-9A23-21ED84692664}" type="presOf" srcId="{35747E13-7477-46EB-9DC4-8FDB98C99AFA}" destId="{3B4C8030-767B-4747-BB4C-A126B49AADD3}" srcOrd="0" destOrd="0" presId="urn:microsoft.com/office/officeart/2008/layout/NameandTitleOrganizationalChart"/>
    <dgm:cxn modelId="{24B75D7C-2F63-46B7-A6FF-FC97D7AEEB88}" type="presOf" srcId="{C85C9DCD-C99C-4C10-B2F8-A88EEA556F1F}" destId="{3A5CA581-EFCE-485D-83CF-220428AF11A2}" srcOrd="0" destOrd="0" presId="urn:microsoft.com/office/officeart/2008/layout/NameandTitleOrganizationalChart"/>
    <dgm:cxn modelId="{A6480C7D-D051-4CAA-8D99-17F0D7E1DFE2}" type="presOf" srcId="{95477604-EC69-4B3A-B4FE-C6B35A1A1B1C}" destId="{726774F8-ABBA-4C81-B7DC-24DB0F19520A}" srcOrd="1" destOrd="0" presId="urn:microsoft.com/office/officeart/2008/layout/NameandTitleOrganizationalChart"/>
    <dgm:cxn modelId="{320AE481-9277-45B0-A727-C461DC453E89}" type="presOf" srcId="{EEC5D492-833A-43D8-B69C-84FCD25DFDCA}" destId="{98E83120-8525-4BE5-91DF-16854064686C}" srcOrd="1" destOrd="0" presId="urn:microsoft.com/office/officeart/2008/layout/NameandTitleOrganizationalChart"/>
    <dgm:cxn modelId="{24E24684-040B-4B9C-BB6D-CAF8C941737D}" type="presOf" srcId="{CB1F8266-52C0-4EFB-8D0E-E5FC929DECAC}" destId="{6F0D2A7A-1322-42C3-AEAB-E103F761988F}" srcOrd="0" destOrd="0" presId="urn:microsoft.com/office/officeart/2008/layout/NameandTitleOrganizationalChart"/>
    <dgm:cxn modelId="{C052A284-A051-4610-88CC-E3E32E12865B}" type="presOf" srcId="{E411A1D2-5DBF-4B43-854C-68D89346471C}" destId="{45A8A981-B95D-4E2B-AE1B-201B5352824A}" srcOrd="0" destOrd="0" presId="urn:microsoft.com/office/officeart/2008/layout/NameandTitleOrganizationalChart"/>
    <dgm:cxn modelId="{0F200C85-7789-4A71-864E-2BB0B69EAADD}" type="presOf" srcId="{DD0A999E-859B-4C8D-809C-3CB4222DAFE2}" destId="{D9F0E1FF-5E82-40C3-BE00-AF01D9470F01}" srcOrd="0" destOrd="0" presId="urn:microsoft.com/office/officeart/2008/layout/NameandTitleOrganizationalChart"/>
    <dgm:cxn modelId="{71011E8D-B592-41A3-8130-57BF3D4064DA}" type="presOf" srcId="{CFE273F7-32C5-4C96-9E7E-4E03B83D4947}" destId="{705E0DE6-A1FA-4A10-978B-309F0E12B180}" srcOrd="0" destOrd="0" presId="urn:microsoft.com/office/officeart/2008/layout/NameandTitleOrganizationalChart"/>
    <dgm:cxn modelId="{F35BE490-7963-486B-B0D3-B95DB23544A8}" type="presOf" srcId="{97F5BD1D-5867-4FD4-A9DA-1B3D137DE172}" destId="{FEF0BC82-D938-442C-939E-1A645E88C9EF}" srcOrd="0" destOrd="0" presId="urn:microsoft.com/office/officeart/2008/layout/NameandTitleOrganizationalChart"/>
    <dgm:cxn modelId="{939D9896-0855-4C64-91AF-6B4C97FDE5A7}" srcId="{E411A1D2-5DBF-4B43-854C-68D89346471C}" destId="{EC511221-BE85-41E3-8583-85D7AEFEB3FB}" srcOrd="0" destOrd="0" parTransId="{DF985EA8-4EB6-45DA-A2CE-41E48E4BAD4D}" sibTransId="{CB1F8266-52C0-4EFB-8D0E-E5FC929DECAC}"/>
    <dgm:cxn modelId="{C93D0E98-119D-44F7-BAC4-98E40A14DFD5}" type="presOf" srcId="{EC511221-BE85-41E3-8583-85D7AEFEB3FB}" destId="{20285CED-7533-4928-AA62-77229197BA8B}" srcOrd="1" destOrd="0" presId="urn:microsoft.com/office/officeart/2008/layout/NameandTitleOrganizationalChart"/>
    <dgm:cxn modelId="{E04DA398-2133-433F-971F-26A22C9E0B81}" type="presOf" srcId="{E922A2BE-AF26-4B77-9E7F-40CAA8574789}" destId="{A55F7175-9517-43BB-BAFE-2A174AB2DD28}" srcOrd="1" destOrd="0" presId="urn:microsoft.com/office/officeart/2008/layout/NameandTitleOrganizationalChart"/>
    <dgm:cxn modelId="{C9202499-9B59-4545-A09D-EEFA111FDCE6}" type="presOf" srcId="{4B2B5255-B0B3-4D25-AB6C-FD62B5B40383}" destId="{DC9B6515-2DED-4C68-A626-A10A6CB38113}" srcOrd="1" destOrd="0" presId="urn:microsoft.com/office/officeart/2008/layout/NameandTitleOrganizationalChart"/>
    <dgm:cxn modelId="{7E6F20A3-8860-4652-97F6-8BBCBCEBD695}" type="presOf" srcId="{EEC5D492-833A-43D8-B69C-84FCD25DFDCA}" destId="{BA5102E3-5C26-4CE8-897A-AA5E95C86991}" srcOrd="0" destOrd="0" presId="urn:microsoft.com/office/officeart/2008/layout/NameandTitleOrganizationalChart"/>
    <dgm:cxn modelId="{45D74BAF-A8F2-4CA2-B1A6-AE73F3356C46}" type="presOf" srcId="{EDEBDE22-1ED8-45A8-80BB-028C6549BB91}" destId="{A9CF7752-60F4-48AC-99E6-831F2DD31355}" srcOrd="0" destOrd="0" presId="urn:microsoft.com/office/officeart/2008/layout/NameandTitleOrganizationalChart"/>
    <dgm:cxn modelId="{737359AF-6FEC-407C-935B-0BAB2BD1AC7F}" type="presOf" srcId="{923207CD-7369-4518-9831-EF5E2E114CF3}" destId="{0CAB0DA9-9913-458B-8C27-E48C4AFBCEBC}" srcOrd="0" destOrd="0" presId="urn:microsoft.com/office/officeart/2008/layout/NameandTitleOrganizationalChart"/>
    <dgm:cxn modelId="{7C5BBCB2-5E72-4709-AE77-63C8F20FE613}" type="presOf" srcId="{61E32060-C973-45EB-A4D5-C93EE89A36A5}" destId="{C43A2511-CE78-47F8-9D1E-32D9887C7114}" srcOrd="0" destOrd="0" presId="urn:microsoft.com/office/officeart/2008/layout/NameandTitleOrganizationalChart"/>
    <dgm:cxn modelId="{7ABF97BB-BDA4-45BA-B825-2D283E714166}" type="presOf" srcId="{95477604-EC69-4B3A-B4FE-C6B35A1A1B1C}" destId="{4B6EA86A-5862-4604-BB73-7A2A01ED7C42}" srcOrd="0" destOrd="0" presId="urn:microsoft.com/office/officeart/2008/layout/NameandTitleOrganizationalChart"/>
    <dgm:cxn modelId="{379B24C5-4162-4960-A492-7642449AA935}" type="presOf" srcId="{0ABD5740-5910-422E-9869-330B75AA3E27}" destId="{34238139-76AB-4A71-80A0-AAF20EEE94EC}" srcOrd="0" destOrd="0" presId="urn:microsoft.com/office/officeart/2008/layout/NameandTitleOrganizationalChart"/>
    <dgm:cxn modelId="{0681B6CE-6FE6-4922-92AF-74C63B9863B9}" type="presOf" srcId="{6616C250-DEF9-4DD3-BF7A-0A1734927A9B}" destId="{D92D7E08-DD96-4B22-B89B-B1E9A592F9FF}" srcOrd="0" destOrd="0" presId="urn:microsoft.com/office/officeart/2008/layout/NameandTitleOrganizationalChart"/>
    <dgm:cxn modelId="{50E16DCF-C7D2-4181-B1C8-B4212259398E}" type="presOf" srcId="{DF985EA8-4EB6-45DA-A2CE-41E48E4BAD4D}" destId="{8480E219-D254-4927-A687-99300F02262E}" srcOrd="0" destOrd="0" presId="urn:microsoft.com/office/officeart/2008/layout/NameandTitleOrganizationalChart"/>
    <dgm:cxn modelId="{27D674DD-1892-430D-9389-A1FC9311822E}" type="presOf" srcId="{DB13DF62-5674-4F47-A50F-88CCB6C1D978}" destId="{3F918891-1D6F-466C-81F2-50189FC36369}" srcOrd="0" destOrd="0" presId="urn:microsoft.com/office/officeart/2008/layout/NameandTitleOrganizationalChart"/>
    <dgm:cxn modelId="{796441DE-621E-487D-BCBB-79F62B47F104}" type="presOf" srcId="{4B2B5255-B0B3-4D25-AB6C-FD62B5B40383}" destId="{4A091BD9-04A6-4FC6-9BE8-6989986528B9}" srcOrd="0" destOrd="0" presId="urn:microsoft.com/office/officeart/2008/layout/NameandTitleOrganizationalChart"/>
    <dgm:cxn modelId="{B52056E7-3B30-4D5F-8FD4-D22FCA471C37}" type="presOf" srcId="{C85C9DCD-C99C-4C10-B2F8-A88EEA556F1F}" destId="{9396680C-A5D8-45EA-AD77-D6C01FF59E05}" srcOrd="1" destOrd="0" presId="urn:microsoft.com/office/officeart/2008/layout/NameandTitleOrganizationalChart"/>
    <dgm:cxn modelId="{EC5340F3-3437-4E73-A126-3D3CA62C1EF1}" type="presOf" srcId="{62CCA6A4-1AD6-4576-9A24-A6550049F96F}" destId="{BA3C2270-0561-41F4-A4D9-6B82C2071B2B}" srcOrd="0" destOrd="0" presId="urn:microsoft.com/office/officeart/2008/layout/NameandTitleOrganizationalChart"/>
    <dgm:cxn modelId="{AFD27EF8-A0AF-4040-B440-ADCA2FFE825C}" type="presOf" srcId="{E922A2BE-AF26-4B77-9E7F-40CAA8574789}" destId="{B6B4E10C-EBF4-4389-A6A7-F89203319E55}" srcOrd="0" destOrd="0" presId="urn:microsoft.com/office/officeart/2008/layout/NameandTitleOrganizationalChart"/>
    <dgm:cxn modelId="{2CD602BC-B3ED-42EE-ABAD-7E21BF2E3DEB}" type="presParOf" srcId="{0CAB0DA9-9913-458B-8C27-E48C4AFBCEBC}" destId="{ED228473-7364-43B9-8F1A-2BB8F1F99966}" srcOrd="0" destOrd="0" presId="urn:microsoft.com/office/officeart/2008/layout/NameandTitleOrganizationalChart"/>
    <dgm:cxn modelId="{4EBDC289-279D-4CB6-9D73-443F6E3DC5D9}" type="presParOf" srcId="{ED228473-7364-43B9-8F1A-2BB8F1F99966}" destId="{501E5902-CAC1-4FB5-BE3F-BF3F7DE89DB6}" srcOrd="0" destOrd="0" presId="urn:microsoft.com/office/officeart/2008/layout/NameandTitleOrganizationalChart"/>
    <dgm:cxn modelId="{7212F58A-9774-4519-A800-FEF60B6BA80D}" type="presParOf" srcId="{501E5902-CAC1-4FB5-BE3F-BF3F7DE89DB6}" destId="{45A8A981-B95D-4E2B-AE1B-201B5352824A}" srcOrd="0" destOrd="0" presId="urn:microsoft.com/office/officeart/2008/layout/NameandTitleOrganizationalChart"/>
    <dgm:cxn modelId="{8511A557-06FB-4F63-9272-74EC8E104B3F}" type="presParOf" srcId="{501E5902-CAC1-4FB5-BE3F-BF3F7DE89DB6}" destId="{61D3E7E8-2E65-4674-B693-0720A94DC32D}" srcOrd="1" destOrd="0" presId="urn:microsoft.com/office/officeart/2008/layout/NameandTitleOrganizationalChart"/>
    <dgm:cxn modelId="{716E17EB-0549-482B-AB86-377614A933E8}" type="presParOf" srcId="{501E5902-CAC1-4FB5-BE3F-BF3F7DE89DB6}" destId="{1F822301-4FFC-41AC-BAF0-72DA988F298E}" srcOrd="2" destOrd="0" presId="urn:microsoft.com/office/officeart/2008/layout/NameandTitleOrganizationalChart"/>
    <dgm:cxn modelId="{F552FDC5-2652-4CE3-A404-C0D6D357A837}" type="presParOf" srcId="{ED228473-7364-43B9-8F1A-2BB8F1F99966}" destId="{3E002CA8-B722-433D-BD80-BC2763FA085A}" srcOrd="1" destOrd="0" presId="urn:microsoft.com/office/officeart/2008/layout/NameandTitleOrganizationalChart"/>
    <dgm:cxn modelId="{5B5975C4-34D6-4F3C-B672-B0E44CC7648C}" type="presParOf" srcId="{3E002CA8-B722-433D-BD80-BC2763FA085A}" destId="{8480E219-D254-4927-A687-99300F02262E}" srcOrd="0" destOrd="0" presId="urn:microsoft.com/office/officeart/2008/layout/NameandTitleOrganizationalChart"/>
    <dgm:cxn modelId="{B987B060-AE13-41B9-B434-BFC1D9A6CAA0}" type="presParOf" srcId="{3E002CA8-B722-433D-BD80-BC2763FA085A}" destId="{95CCCFB5-8396-4035-8AF4-39ACE3534C4F}" srcOrd="1" destOrd="0" presId="urn:microsoft.com/office/officeart/2008/layout/NameandTitleOrganizationalChart"/>
    <dgm:cxn modelId="{598ED167-9FFC-48DA-9942-8AB458F6CE38}" type="presParOf" srcId="{95CCCFB5-8396-4035-8AF4-39ACE3534C4F}" destId="{26C45BC3-1E05-4379-9006-A7A4310503D7}" srcOrd="0" destOrd="0" presId="urn:microsoft.com/office/officeart/2008/layout/NameandTitleOrganizationalChart"/>
    <dgm:cxn modelId="{BB0ECF88-7CEF-4409-8EEB-454F31156E32}" type="presParOf" srcId="{26C45BC3-1E05-4379-9006-A7A4310503D7}" destId="{20A9C520-3ED2-4ECA-BCA2-156435318FC2}" srcOrd="0" destOrd="0" presId="urn:microsoft.com/office/officeart/2008/layout/NameandTitleOrganizationalChart"/>
    <dgm:cxn modelId="{D946501A-7624-4B03-A7B2-87B0C6354AC7}" type="presParOf" srcId="{26C45BC3-1E05-4379-9006-A7A4310503D7}" destId="{6F0D2A7A-1322-42C3-AEAB-E103F761988F}" srcOrd="1" destOrd="0" presId="urn:microsoft.com/office/officeart/2008/layout/NameandTitleOrganizationalChart"/>
    <dgm:cxn modelId="{C8255FC0-E8FF-46C9-94A4-2C7DBF566308}" type="presParOf" srcId="{26C45BC3-1E05-4379-9006-A7A4310503D7}" destId="{20285CED-7533-4928-AA62-77229197BA8B}" srcOrd="2" destOrd="0" presId="urn:microsoft.com/office/officeart/2008/layout/NameandTitleOrganizationalChart"/>
    <dgm:cxn modelId="{C9D60A32-13C5-4689-B913-CAF0CDFFCB10}" type="presParOf" srcId="{95CCCFB5-8396-4035-8AF4-39ACE3534C4F}" destId="{4ADD2D85-3879-423B-AD54-E72B00980D22}" srcOrd="1" destOrd="0" presId="urn:microsoft.com/office/officeart/2008/layout/NameandTitleOrganizationalChart"/>
    <dgm:cxn modelId="{D7161B20-F158-447F-BAD3-B373C8F66010}" type="presParOf" srcId="{95CCCFB5-8396-4035-8AF4-39ACE3534C4F}" destId="{F7F3AFB5-972C-4BA0-9574-5E36AFA9DADC}" srcOrd="2" destOrd="0" presId="urn:microsoft.com/office/officeart/2008/layout/NameandTitleOrganizationalChart"/>
    <dgm:cxn modelId="{42D29F47-1B6C-443C-861B-E96C1BCCB59F}" type="presParOf" srcId="{F7F3AFB5-972C-4BA0-9574-5E36AFA9DADC}" destId="{F421A515-E0BB-48D2-A291-5B6C442533D2}" srcOrd="0" destOrd="0" presId="urn:microsoft.com/office/officeart/2008/layout/NameandTitleOrganizationalChart"/>
    <dgm:cxn modelId="{C8C27FC1-84CD-4E23-91AE-1D39E6AC964A}" type="presParOf" srcId="{F7F3AFB5-972C-4BA0-9574-5E36AFA9DADC}" destId="{C84D2BE7-FDDB-4558-A174-6F016A963393}" srcOrd="1" destOrd="0" presId="urn:microsoft.com/office/officeart/2008/layout/NameandTitleOrganizationalChart"/>
    <dgm:cxn modelId="{BFB4D17E-33A4-4F39-9E46-F6A4F920EC14}" type="presParOf" srcId="{C84D2BE7-FDDB-4558-A174-6F016A963393}" destId="{7BD25A73-9F55-4E6F-AA5D-8D6EB1CF0E94}" srcOrd="0" destOrd="0" presId="urn:microsoft.com/office/officeart/2008/layout/NameandTitleOrganizationalChart"/>
    <dgm:cxn modelId="{5AE38836-2F02-47CF-AB3A-5D4411DEE561}" type="presParOf" srcId="{7BD25A73-9F55-4E6F-AA5D-8D6EB1CF0E94}" destId="{B6B4E10C-EBF4-4389-A6A7-F89203319E55}" srcOrd="0" destOrd="0" presId="urn:microsoft.com/office/officeart/2008/layout/NameandTitleOrganizationalChart"/>
    <dgm:cxn modelId="{1D906645-FD73-42D7-90AA-EED3C1D8B315}" type="presParOf" srcId="{7BD25A73-9F55-4E6F-AA5D-8D6EB1CF0E94}" destId="{95701639-43E6-4530-A7B2-8170C1D66812}" srcOrd="1" destOrd="0" presId="urn:microsoft.com/office/officeart/2008/layout/NameandTitleOrganizationalChart"/>
    <dgm:cxn modelId="{36D67E86-4466-4F8B-B8A8-86EE3E7A13B2}" type="presParOf" srcId="{7BD25A73-9F55-4E6F-AA5D-8D6EB1CF0E94}" destId="{A55F7175-9517-43BB-BAFE-2A174AB2DD28}" srcOrd="2" destOrd="0" presId="urn:microsoft.com/office/officeart/2008/layout/NameandTitleOrganizationalChart"/>
    <dgm:cxn modelId="{2D24E9B0-9B61-4740-8C7C-89334C79940F}" type="presParOf" srcId="{C84D2BE7-FDDB-4558-A174-6F016A963393}" destId="{6AE383AC-439A-41D1-9E9D-64116C85B8F8}" srcOrd="1" destOrd="0" presId="urn:microsoft.com/office/officeart/2008/layout/NameandTitleOrganizationalChart"/>
    <dgm:cxn modelId="{937DAB01-3F41-4987-BCD7-EDAAA4CB635F}" type="presParOf" srcId="{6AE383AC-439A-41D1-9E9D-64116C85B8F8}" destId="{BA3C2270-0561-41F4-A4D9-6B82C2071B2B}" srcOrd="0" destOrd="0" presId="urn:microsoft.com/office/officeart/2008/layout/NameandTitleOrganizationalChart"/>
    <dgm:cxn modelId="{BC158A2D-C15B-48A8-82F5-46566624FBE6}" type="presParOf" srcId="{6AE383AC-439A-41D1-9E9D-64116C85B8F8}" destId="{57E2FD24-E40A-46B5-A70D-141405CF26E5}" srcOrd="1" destOrd="0" presId="urn:microsoft.com/office/officeart/2008/layout/NameandTitleOrganizationalChart"/>
    <dgm:cxn modelId="{1CEDB6C5-1A71-4C09-ADE9-D3D96087CA1E}" type="presParOf" srcId="{57E2FD24-E40A-46B5-A70D-141405CF26E5}" destId="{1BAE6C92-1D1C-4EF8-A3C1-7D39F980A19A}" srcOrd="0" destOrd="0" presId="urn:microsoft.com/office/officeart/2008/layout/NameandTitleOrganizationalChart"/>
    <dgm:cxn modelId="{B1479598-CE9E-4042-B2F4-AB7124B44B06}" type="presParOf" srcId="{1BAE6C92-1D1C-4EF8-A3C1-7D39F980A19A}" destId="{3A5CA581-EFCE-485D-83CF-220428AF11A2}" srcOrd="0" destOrd="0" presId="urn:microsoft.com/office/officeart/2008/layout/NameandTitleOrganizationalChart"/>
    <dgm:cxn modelId="{D31E0DE8-D0E3-43C3-93FE-A5752101F3F4}" type="presParOf" srcId="{1BAE6C92-1D1C-4EF8-A3C1-7D39F980A19A}" destId="{34238139-76AB-4A71-80A0-AAF20EEE94EC}" srcOrd="1" destOrd="0" presId="urn:microsoft.com/office/officeart/2008/layout/NameandTitleOrganizationalChart"/>
    <dgm:cxn modelId="{872DFB20-B383-4C91-88C5-1C5139D7C527}" type="presParOf" srcId="{1BAE6C92-1D1C-4EF8-A3C1-7D39F980A19A}" destId="{9396680C-A5D8-45EA-AD77-D6C01FF59E05}" srcOrd="2" destOrd="0" presId="urn:microsoft.com/office/officeart/2008/layout/NameandTitleOrganizationalChart"/>
    <dgm:cxn modelId="{49517D90-54EF-4FA9-BA04-903BCA3E4BB5}" type="presParOf" srcId="{57E2FD24-E40A-46B5-A70D-141405CF26E5}" destId="{7492EB6A-DA8A-4F47-8366-207DD8A6BEFB}" srcOrd="1" destOrd="0" presId="urn:microsoft.com/office/officeart/2008/layout/NameandTitleOrganizationalChart"/>
    <dgm:cxn modelId="{2BBCD5D2-AB35-493D-95C1-FF13D89706D5}" type="presParOf" srcId="{57E2FD24-E40A-46B5-A70D-141405CF26E5}" destId="{4BED8EAA-1A0A-4340-BFD6-FDF5E8034F9C}" srcOrd="2" destOrd="0" presId="urn:microsoft.com/office/officeart/2008/layout/NameandTitleOrganizationalChart"/>
    <dgm:cxn modelId="{17C03B49-456D-457E-98D8-17E8009A98BB}" type="presParOf" srcId="{6AE383AC-439A-41D1-9E9D-64116C85B8F8}" destId="{56947793-4F4B-4AC5-94AF-F4146A5643A1}" srcOrd="2" destOrd="0" presId="urn:microsoft.com/office/officeart/2008/layout/NameandTitleOrganizationalChart"/>
    <dgm:cxn modelId="{E45C3605-26AD-4FE0-853E-6D08842DA92E}" type="presParOf" srcId="{6AE383AC-439A-41D1-9E9D-64116C85B8F8}" destId="{B2DDF2D9-7154-4B24-BE8C-C71D5F05A8A4}" srcOrd="3" destOrd="0" presId="urn:microsoft.com/office/officeart/2008/layout/NameandTitleOrganizationalChart"/>
    <dgm:cxn modelId="{6EE0EF42-C821-4AA1-BF20-985ACA265B71}" type="presParOf" srcId="{B2DDF2D9-7154-4B24-BE8C-C71D5F05A8A4}" destId="{8499601B-81E0-4736-BC9C-D633FEF11EB4}" srcOrd="0" destOrd="0" presId="urn:microsoft.com/office/officeart/2008/layout/NameandTitleOrganizationalChart"/>
    <dgm:cxn modelId="{FF8FFC38-22CC-4393-8720-2057011C0447}" type="presParOf" srcId="{8499601B-81E0-4736-BC9C-D633FEF11EB4}" destId="{E257B4C8-8E79-4AB6-9AD7-32D09D6BAF49}" srcOrd="0" destOrd="0" presId="urn:microsoft.com/office/officeart/2008/layout/NameandTitleOrganizationalChart"/>
    <dgm:cxn modelId="{0A5A4A67-90D7-4C95-97D0-0EBD40E5808A}" type="presParOf" srcId="{8499601B-81E0-4736-BC9C-D633FEF11EB4}" destId="{C43A2511-CE78-47F8-9D1E-32D9887C7114}" srcOrd="1" destOrd="0" presId="urn:microsoft.com/office/officeart/2008/layout/NameandTitleOrganizationalChart"/>
    <dgm:cxn modelId="{A686DF76-E960-4A86-B8A6-E97363BD3CFD}" type="presParOf" srcId="{8499601B-81E0-4736-BC9C-D633FEF11EB4}" destId="{B3D45B17-3B9F-4C21-B3FB-FDB36FE233C2}" srcOrd="2" destOrd="0" presId="urn:microsoft.com/office/officeart/2008/layout/NameandTitleOrganizationalChart"/>
    <dgm:cxn modelId="{60F15911-5432-4866-8FA2-DADCBC569720}" type="presParOf" srcId="{B2DDF2D9-7154-4B24-BE8C-C71D5F05A8A4}" destId="{DF272BCA-32E8-4D24-A823-A4D1233757F6}" srcOrd="1" destOrd="0" presId="urn:microsoft.com/office/officeart/2008/layout/NameandTitleOrganizationalChart"/>
    <dgm:cxn modelId="{742A5293-D986-443D-9488-E4D93CF88201}" type="presParOf" srcId="{B2DDF2D9-7154-4B24-BE8C-C71D5F05A8A4}" destId="{0B7BA1B7-3755-4730-BEB6-AEDA3B4351A6}" srcOrd="2" destOrd="0" presId="urn:microsoft.com/office/officeart/2008/layout/NameandTitleOrganizationalChart"/>
    <dgm:cxn modelId="{D2FCBA3B-CB79-43F3-B327-99C9C164BA9A}" type="presParOf" srcId="{6AE383AC-439A-41D1-9E9D-64116C85B8F8}" destId="{3B4C8030-767B-4747-BB4C-A126B49AADD3}" srcOrd="4" destOrd="0" presId="urn:microsoft.com/office/officeart/2008/layout/NameandTitleOrganizationalChart"/>
    <dgm:cxn modelId="{A63F63CA-E836-4A62-BF68-DF469A07A180}" type="presParOf" srcId="{6AE383AC-439A-41D1-9E9D-64116C85B8F8}" destId="{AE2B84C9-8A50-4FEF-B404-96C423CC5603}" srcOrd="5" destOrd="0" presId="urn:microsoft.com/office/officeart/2008/layout/NameandTitleOrganizationalChart"/>
    <dgm:cxn modelId="{DCBEC9D3-5CEA-4611-B67D-E91111B71019}" type="presParOf" srcId="{AE2B84C9-8A50-4FEF-B404-96C423CC5603}" destId="{07BCBB69-47BC-415C-8968-7DF18181FE68}" srcOrd="0" destOrd="0" presId="urn:microsoft.com/office/officeart/2008/layout/NameandTitleOrganizationalChart"/>
    <dgm:cxn modelId="{7C218C3A-2CBB-4134-9FE4-47E0950C9BE9}" type="presParOf" srcId="{07BCBB69-47BC-415C-8968-7DF18181FE68}" destId="{705E0DE6-A1FA-4A10-978B-309F0E12B180}" srcOrd="0" destOrd="0" presId="urn:microsoft.com/office/officeart/2008/layout/NameandTitleOrganizationalChart"/>
    <dgm:cxn modelId="{D9604073-63B4-498E-8597-2C1E9A7BAA2C}" type="presParOf" srcId="{07BCBB69-47BC-415C-8968-7DF18181FE68}" destId="{3F918891-1D6F-466C-81F2-50189FC36369}" srcOrd="1" destOrd="0" presId="urn:microsoft.com/office/officeart/2008/layout/NameandTitleOrganizationalChart"/>
    <dgm:cxn modelId="{A61D1069-CD1A-4811-8734-41AF7CF70D62}" type="presParOf" srcId="{07BCBB69-47BC-415C-8968-7DF18181FE68}" destId="{13EC0324-3EC6-40C5-9419-24171A68E686}" srcOrd="2" destOrd="0" presId="urn:microsoft.com/office/officeart/2008/layout/NameandTitleOrganizationalChart"/>
    <dgm:cxn modelId="{5AB86AD2-1ADE-41F9-9AF1-61AA38A5A3EF}" type="presParOf" srcId="{AE2B84C9-8A50-4FEF-B404-96C423CC5603}" destId="{1448C53F-9443-4029-9D3F-5E08F7025D61}" srcOrd="1" destOrd="0" presId="urn:microsoft.com/office/officeart/2008/layout/NameandTitleOrganizationalChart"/>
    <dgm:cxn modelId="{2ACC129F-72A1-4D7F-9BB9-C605ECCCF1AA}" type="presParOf" srcId="{AE2B84C9-8A50-4FEF-B404-96C423CC5603}" destId="{B7696BFA-E693-483A-BC75-D906DE38639E}" srcOrd="2" destOrd="0" presId="urn:microsoft.com/office/officeart/2008/layout/NameandTitleOrganizationalChart"/>
    <dgm:cxn modelId="{A13ECA35-DEA0-4CE7-8355-E9F51689992C}" type="presParOf" srcId="{C84D2BE7-FDDB-4558-A174-6F016A963393}" destId="{35E7BA05-5F88-467A-BC5A-5C6214DFDEDD}" srcOrd="2" destOrd="0" presId="urn:microsoft.com/office/officeart/2008/layout/NameandTitleOrganizationalChart"/>
    <dgm:cxn modelId="{CC444DCB-E1AC-4ADC-8289-352797DD7E8B}" type="presParOf" srcId="{F7F3AFB5-972C-4BA0-9574-5E36AFA9DADC}" destId="{65604680-130F-44CA-BAA7-DB0D58C1FC28}" srcOrd="2" destOrd="0" presId="urn:microsoft.com/office/officeart/2008/layout/NameandTitleOrganizationalChart"/>
    <dgm:cxn modelId="{6F3A78BC-CC33-4F17-93B4-BF690861FEFE}" type="presParOf" srcId="{F7F3AFB5-972C-4BA0-9574-5E36AFA9DADC}" destId="{8F158187-89A6-47A3-8F3A-1E4906AEDB2B}" srcOrd="3" destOrd="0" presId="urn:microsoft.com/office/officeart/2008/layout/NameandTitleOrganizationalChart"/>
    <dgm:cxn modelId="{14B8A354-6039-432C-BFDF-1139705A9AE4}" type="presParOf" srcId="{8F158187-89A6-47A3-8F3A-1E4906AEDB2B}" destId="{21070DF6-B03C-4A3E-B2DD-8ADCDD243AA1}" srcOrd="0" destOrd="0" presId="urn:microsoft.com/office/officeart/2008/layout/NameandTitleOrganizationalChart"/>
    <dgm:cxn modelId="{1FBA853B-D793-4C6E-AAEE-C523D132842A}" type="presParOf" srcId="{21070DF6-B03C-4A3E-B2DD-8ADCDD243AA1}" destId="{4B6EA86A-5862-4604-BB73-7A2A01ED7C42}" srcOrd="0" destOrd="0" presId="urn:microsoft.com/office/officeart/2008/layout/NameandTitleOrganizationalChart"/>
    <dgm:cxn modelId="{F22CB5E3-53FB-4D25-8B4A-7ED9D103579E}" type="presParOf" srcId="{21070DF6-B03C-4A3E-B2DD-8ADCDD243AA1}" destId="{7E93BCBC-0F39-4676-BA00-C2EF680F3973}" srcOrd="1" destOrd="0" presId="urn:microsoft.com/office/officeart/2008/layout/NameandTitleOrganizationalChart"/>
    <dgm:cxn modelId="{216896C7-C33C-476F-898B-54060611C4B0}" type="presParOf" srcId="{21070DF6-B03C-4A3E-B2DD-8ADCDD243AA1}" destId="{726774F8-ABBA-4C81-B7DC-24DB0F19520A}" srcOrd="2" destOrd="0" presId="urn:microsoft.com/office/officeart/2008/layout/NameandTitleOrganizationalChart"/>
    <dgm:cxn modelId="{A5C5573D-0A9A-4E83-BA16-643B76F81047}" type="presParOf" srcId="{8F158187-89A6-47A3-8F3A-1E4906AEDB2B}" destId="{7825B17D-A36F-4110-A5F2-98E97A1CFA8A}" srcOrd="1" destOrd="0" presId="urn:microsoft.com/office/officeart/2008/layout/NameandTitleOrganizationalChart"/>
    <dgm:cxn modelId="{A1D14F7C-CDC6-48F6-9716-730225D6AE2B}" type="presParOf" srcId="{7825B17D-A36F-4110-A5F2-98E97A1CFA8A}" destId="{D9F0E1FF-5E82-40C3-BE00-AF01D9470F01}" srcOrd="0" destOrd="0" presId="urn:microsoft.com/office/officeart/2008/layout/NameandTitleOrganizationalChart"/>
    <dgm:cxn modelId="{6017B052-FB3D-481D-B9EC-0B3D10BADCCE}" type="presParOf" srcId="{7825B17D-A36F-4110-A5F2-98E97A1CFA8A}" destId="{6888B123-9C91-4729-805F-5F0EAFE5B62D}" srcOrd="1" destOrd="0" presId="urn:microsoft.com/office/officeart/2008/layout/NameandTitleOrganizationalChart"/>
    <dgm:cxn modelId="{9E41B039-4A29-495F-B419-ED36CC1B7E1B}" type="presParOf" srcId="{6888B123-9C91-4729-805F-5F0EAFE5B62D}" destId="{DBE2A7C6-3E94-4232-8E85-993471F81105}" srcOrd="0" destOrd="0" presId="urn:microsoft.com/office/officeart/2008/layout/NameandTitleOrganizationalChart"/>
    <dgm:cxn modelId="{16400E5F-356C-4766-A42F-B2C74FFDAF3A}" type="presParOf" srcId="{DBE2A7C6-3E94-4232-8E85-993471F81105}" destId="{BA5102E3-5C26-4CE8-897A-AA5E95C86991}" srcOrd="0" destOrd="0" presId="urn:microsoft.com/office/officeart/2008/layout/NameandTitleOrganizationalChart"/>
    <dgm:cxn modelId="{8851FFDC-7001-47FD-B69D-0893E2AB551F}" type="presParOf" srcId="{DBE2A7C6-3E94-4232-8E85-993471F81105}" destId="{38818BE0-C52B-476D-B167-7B3E79E94E97}" srcOrd="1" destOrd="0" presId="urn:microsoft.com/office/officeart/2008/layout/NameandTitleOrganizationalChart"/>
    <dgm:cxn modelId="{1B23FD9C-B48E-4DA3-A892-BEDEBF292D09}" type="presParOf" srcId="{DBE2A7C6-3E94-4232-8E85-993471F81105}" destId="{98E83120-8525-4BE5-91DF-16854064686C}" srcOrd="2" destOrd="0" presId="urn:microsoft.com/office/officeart/2008/layout/NameandTitleOrganizationalChart"/>
    <dgm:cxn modelId="{1EEE7A67-A976-4FAB-BDC7-78103B1F4C6F}" type="presParOf" srcId="{6888B123-9C91-4729-805F-5F0EAFE5B62D}" destId="{8BB7A1F0-C789-489E-B521-51794634F5D6}" srcOrd="1" destOrd="0" presId="urn:microsoft.com/office/officeart/2008/layout/NameandTitleOrganizationalChart"/>
    <dgm:cxn modelId="{9C587488-B433-4301-98FF-01669D7B4367}" type="presParOf" srcId="{6888B123-9C91-4729-805F-5F0EAFE5B62D}" destId="{19115419-7ABA-486D-9CD1-95A98623C65E}" srcOrd="2" destOrd="0" presId="urn:microsoft.com/office/officeart/2008/layout/NameandTitleOrganizationalChart"/>
    <dgm:cxn modelId="{3E3ABDBA-2D0B-4372-BBC4-710949A4D228}" type="presParOf" srcId="{8F158187-89A6-47A3-8F3A-1E4906AEDB2B}" destId="{E60C28D4-26ED-458C-A0BF-5DDAABDA710D}" srcOrd="2" destOrd="0" presId="urn:microsoft.com/office/officeart/2008/layout/NameandTitleOrganizationalChart"/>
    <dgm:cxn modelId="{37B76A26-F94C-43BC-97A9-C7B7BA37CAA3}" type="presParOf" srcId="{3E002CA8-B722-433D-BD80-BC2763FA085A}" destId="{A9CF7752-60F4-48AC-99E6-831F2DD31355}" srcOrd="2" destOrd="0" presId="urn:microsoft.com/office/officeart/2008/layout/NameandTitleOrganizationalChart"/>
    <dgm:cxn modelId="{E59E0E9C-E96E-42B4-9C58-DAA62F03497F}" type="presParOf" srcId="{3E002CA8-B722-433D-BD80-BC2763FA085A}" destId="{79ED9C11-22CA-446C-8B15-91F4D4328255}" srcOrd="3" destOrd="0" presId="urn:microsoft.com/office/officeart/2008/layout/NameandTitleOrganizationalChart"/>
    <dgm:cxn modelId="{FC7D7962-B8D6-4127-A66A-99ACE5FEDA1E}" type="presParOf" srcId="{79ED9C11-22CA-446C-8B15-91F4D4328255}" destId="{4071E436-E309-4FF1-9E5D-15F660389C00}" srcOrd="0" destOrd="0" presId="urn:microsoft.com/office/officeart/2008/layout/NameandTitleOrganizationalChart"/>
    <dgm:cxn modelId="{B932A660-8767-48AD-BB2D-1465A894A817}" type="presParOf" srcId="{4071E436-E309-4FF1-9E5D-15F660389C00}" destId="{4A091BD9-04A6-4FC6-9BE8-6989986528B9}" srcOrd="0" destOrd="0" presId="urn:microsoft.com/office/officeart/2008/layout/NameandTitleOrganizationalChart"/>
    <dgm:cxn modelId="{06195199-D9FF-49DE-A3EC-BDB7C6A714F8}" type="presParOf" srcId="{4071E436-E309-4FF1-9E5D-15F660389C00}" destId="{D92D7E08-DD96-4B22-B89B-B1E9A592F9FF}" srcOrd="1" destOrd="0" presId="urn:microsoft.com/office/officeart/2008/layout/NameandTitleOrganizationalChart"/>
    <dgm:cxn modelId="{34C9E155-D380-4A9D-AC48-46020DE3E4EB}" type="presParOf" srcId="{4071E436-E309-4FF1-9E5D-15F660389C00}" destId="{DC9B6515-2DED-4C68-A626-A10A6CB38113}" srcOrd="2" destOrd="0" presId="urn:microsoft.com/office/officeart/2008/layout/NameandTitleOrganizationalChart"/>
    <dgm:cxn modelId="{5120E533-32B9-4109-A785-C9DD96751BE3}" type="presParOf" srcId="{79ED9C11-22CA-446C-8B15-91F4D4328255}" destId="{0F6287CB-0862-4ABD-B712-7CF5AD3134B6}" srcOrd="1" destOrd="0" presId="urn:microsoft.com/office/officeart/2008/layout/NameandTitleOrganizationalChart"/>
    <dgm:cxn modelId="{7E101477-5967-461E-ADE2-700A4035E24E}" type="presParOf" srcId="{0F6287CB-0862-4ABD-B712-7CF5AD3134B6}" destId="{EFCC640C-92AC-42DF-83F8-04A33053DE2D}" srcOrd="0" destOrd="0" presId="urn:microsoft.com/office/officeart/2008/layout/NameandTitleOrganizationalChart"/>
    <dgm:cxn modelId="{C2121724-53D2-4836-A178-551E2FB087E8}" type="presParOf" srcId="{0F6287CB-0862-4ABD-B712-7CF5AD3134B6}" destId="{7D54A86D-412A-4820-B324-5334A5FAB5DC}" srcOrd="1" destOrd="0" presId="urn:microsoft.com/office/officeart/2008/layout/NameandTitleOrganizationalChart"/>
    <dgm:cxn modelId="{9B696331-ED6A-4F99-A2E1-3359BF393579}" type="presParOf" srcId="{7D54A86D-412A-4820-B324-5334A5FAB5DC}" destId="{52B9A995-7077-4C3E-9231-35994DD7882C}" srcOrd="0" destOrd="0" presId="urn:microsoft.com/office/officeart/2008/layout/NameandTitleOrganizationalChart"/>
    <dgm:cxn modelId="{A356C778-AA95-4852-BE7D-D7A34C1CE4A9}" type="presParOf" srcId="{52B9A995-7077-4C3E-9231-35994DD7882C}" destId="{FEF0BC82-D938-442C-939E-1A645E88C9EF}" srcOrd="0" destOrd="0" presId="urn:microsoft.com/office/officeart/2008/layout/NameandTitleOrganizationalChart"/>
    <dgm:cxn modelId="{D6ACA9C7-8F9F-4331-AC0C-47B8426F9088}" type="presParOf" srcId="{52B9A995-7077-4C3E-9231-35994DD7882C}" destId="{A2193FB6-7D1D-4DD2-B15F-DCCCDD74F57E}" srcOrd="1" destOrd="0" presId="urn:microsoft.com/office/officeart/2008/layout/NameandTitleOrganizationalChart"/>
    <dgm:cxn modelId="{0BB765B9-CB41-41F7-A12B-E1B41134533B}" type="presParOf" srcId="{52B9A995-7077-4C3E-9231-35994DD7882C}" destId="{6AF7BEC4-815E-44BE-B71C-9A71D89569D5}" srcOrd="2" destOrd="0" presId="urn:microsoft.com/office/officeart/2008/layout/NameandTitleOrganizationalChart"/>
    <dgm:cxn modelId="{26DC9E2C-17C2-41C1-9589-9DB163727882}" type="presParOf" srcId="{7D54A86D-412A-4820-B324-5334A5FAB5DC}" destId="{29CAE564-4EB3-46C9-9B2C-606417F273C8}" srcOrd="1" destOrd="0" presId="urn:microsoft.com/office/officeart/2008/layout/NameandTitleOrganizationalChart"/>
    <dgm:cxn modelId="{AAB1FDB3-F23B-4597-A7D4-E1E649F6C863}" type="presParOf" srcId="{7D54A86D-412A-4820-B324-5334A5FAB5DC}" destId="{02598FCD-F768-478F-9E80-E97166858BB6}" srcOrd="2" destOrd="0" presId="urn:microsoft.com/office/officeart/2008/layout/NameandTitleOrganizationalChart"/>
    <dgm:cxn modelId="{1491BF1B-E06F-4B00-A432-F8ECEED3EC25}" type="presParOf" srcId="{79ED9C11-22CA-446C-8B15-91F4D4328255}" destId="{4C449345-0EE9-4B8F-91D3-84ABF1C09C10}" srcOrd="2" destOrd="0" presId="urn:microsoft.com/office/officeart/2008/layout/NameandTitleOrganizationalChart"/>
    <dgm:cxn modelId="{06A19CB5-81DE-4D9D-8AE0-4DC110D06896}" type="presParOf" srcId="{ED228473-7364-43B9-8F1A-2BB8F1F99966}" destId="{2EF165C6-2C8C-40D0-A248-47BC0F7355F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3207CD-7369-4518-9831-EF5E2E114CF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511221-BE85-41E3-8583-85D7AEFEB3FB}">
      <dgm:prSet phldrT="[Text]" custT="1"/>
      <dgm:spPr/>
      <dgm:t>
        <a:bodyPr/>
        <a:lstStyle/>
        <a:p>
          <a:r>
            <a:rPr lang="en-US" sz="2400" dirty="0"/>
            <a:t>Joel Koepke</a:t>
          </a:r>
        </a:p>
      </dgm:t>
    </dgm:pt>
    <dgm:pt modelId="{DF985EA8-4EB6-45DA-A2CE-41E48E4BAD4D}" type="parTrans" cxnId="{939D9896-0855-4C64-91AF-6B4C97FDE5A7}">
      <dgm:prSet/>
      <dgm:spPr/>
      <dgm:t>
        <a:bodyPr/>
        <a:lstStyle/>
        <a:p>
          <a:endParaRPr lang="en-US"/>
        </a:p>
      </dgm:t>
    </dgm:pt>
    <dgm:pt modelId="{CB1F8266-52C0-4EFB-8D0E-E5FC929DECAC}" type="sibTrans" cxnId="{939D9896-0855-4C64-91AF-6B4C97FDE5A7}">
      <dgm:prSet/>
      <dgm:spPr/>
      <dgm:t>
        <a:bodyPr/>
        <a:lstStyle/>
        <a:p>
          <a:r>
            <a:rPr lang="en-US" dirty="0"/>
            <a:t>Manager, Grid Coordination Support and Development</a:t>
          </a:r>
        </a:p>
      </dgm:t>
    </dgm:pt>
    <dgm:pt modelId="{E922A2BE-AF26-4B77-9E7F-40CAA8574789}" type="asst">
      <dgm:prSet phldrT="[Text]" custT="1"/>
      <dgm:spPr/>
      <dgm:t>
        <a:bodyPr/>
        <a:lstStyle/>
        <a:p>
          <a:r>
            <a:rPr lang="en-US" sz="2400" dirty="0"/>
            <a:t>Rochie Guiyab</a:t>
          </a:r>
        </a:p>
      </dgm:t>
    </dgm:pt>
    <dgm:pt modelId="{51064C1C-9B04-49D4-AD84-025C06E55957}" type="parTrans" cxnId="{A63A9B05-0998-414C-BED3-EB605C51F92A}">
      <dgm:prSet/>
      <dgm:spPr/>
      <dgm:t>
        <a:bodyPr/>
        <a:lstStyle/>
        <a:p>
          <a:endParaRPr lang="en-US"/>
        </a:p>
      </dgm:t>
    </dgm:pt>
    <dgm:pt modelId="{CF366B86-CA30-4B11-A90A-BA690341C643}" type="sibTrans" cxnId="{A63A9B05-0998-414C-BED3-EB605C51F92A}">
      <dgm:prSet custT="1"/>
      <dgm:spPr/>
      <dgm:t>
        <a:bodyPr/>
        <a:lstStyle/>
        <a:p>
          <a:r>
            <a:rPr lang="en-US" sz="1200" dirty="0"/>
            <a:t>Manager, Network Modeling</a:t>
          </a:r>
        </a:p>
      </dgm:t>
    </dgm:pt>
    <dgm:pt modelId="{B1FCADF2-8E8E-4CCB-A6AD-84C381741F08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Trish Miller</a:t>
          </a:r>
          <a:endParaRPr lang="en-US" sz="24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C46FA9D5-CFF6-4231-ADF4-3FB38B44BFD1}" type="parTrans" cxnId="{3CA7BC5D-59B0-4DF3-ADA2-C24A9FE4D01C}">
      <dgm:prSet/>
      <dgm:spPr/>
      <dgm:t>
        <a:bodyPr/>
        <a:lstStyle/>
        <a:p>
          <a:endParaRPr lang="en-US"/>
        </a:p>
      </dgm:t>
    </dgm:pt>
    <dgm:pt modelId="{61E32060-C973-45EB-A4D5-C93EE89A36A5}" type="sibTrans" cxnId="{3CA7BC5D-59B0-4DF3-ADA2-C24A9FE4D01C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Coordination</a:t>
          </a:r>
          <a:endParaRPr lang="en-US" sz="11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/>
            <a:ea typeface="+mn-ea"/>
            <a:cs typeface="+mn-cs"/>
          </a:endParaRPr>
        </a:p>
      </dgm:t>
    </dgm:pt>
    <dgm:pt modelId="{C85C9DCD-C99C-4C10-B2F8-A88EEA556F1F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Sujatha Kotamarty</a:t>
          </a:r>
          <a:endParaRPr lang="en-US" sz="24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62CCA6A4-1AD6-4576-9A24-A6550049F96F}" type="parTrans" cxnId="{4776D104-2EAD-4E56-856A-D021BB9F723A}">
      <dgm:prSet/>
      <dgm:spPr/>
      <dgm:t>
        <a:bodyPr/>
        <a:lstStyle/>
        <a:p>
          <a:endParaRPr lang="en-US"/>
        </a:p>
      </dgm:t>
    </dgm:pt>
    <dgm:pt modelId="{0ABD5740-5910-422E-9869-330B75AA3E27}" type="sibTrans" cxnId="{4776D104-2EAD-4E56-856A-D021BB9F723A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Maintenance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/>
            <a:ea typeface="+mn-ea"/>
            <a:cs typeface="+mn-cs"/>
          </a:endParaRPr>
        </a:p>
      </dgm:t>
    </dgm:pt>
    <dgm:pt modelId="{CFE273F7-32C5-4C96-9E7E-4E03B83D4947}">
      <dgm:prSet phldrT="[Text]" custT="1"/>
      <dgm:spPr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7780" tIns="17780" rIns="17780" bIns="166929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Eric Meier</a:t>
          </a:r>
          <a:endParaRPr lang="en-US" sz="24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35747E13-7477-46EB-9DC4-8FDB98C99AFA}" type="parTrans" cxnId="{EA47C01B-FCC1-4A9F-80D7-95781C21D3B2}">
      <dgm:prSet/>
      <dgm:spPr/>
      <dgm:t>
        <a:bodyPr/>
        <a:lstStyle/>
        <a:p>
          <a:endParaRPr lang="en-US"/>
        </a:p>
      </dgm:t>
    </dgm:pt>
    <dgm:pt modelId="{DB13DF62-5674-4F47-A50F-88CCB6C1D978}" type="sibTrans" cxnId="{EA47C01B-FCC1-4A9F-80D7-95781C21D3B2}">
      <dgm:prSet custT="1"/>
      <dgm:spPr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0480" tIns="7620" rIns="30480" bIns="7620" numCol="1" spcCol="1270" anchor="ctr" anchorCtr="0"/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Administration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/>
            <a:ea typeface="+mn-ea"/>
            <a:cs typeface="+mn-cs"/>
          </a:endParaRPr>
        </a:p>
      </dgm:t>
    </dgm:pt>
    <dgm:pt modelId="{E411A1D2-5DBF-4B43-854C-68D89346471C}">
      <dgm:prSet phldrT="[Text]" custT="1"/>
      <dgm:spPr/>
      <dgm:t>
        <a:bodyPr/>
        <a:lstStyle/>
        <a:p>
          <a:r>
            <a:rPr lang="en-US" sz="2800" dirty="0"/>
            <a:t>Bill Blevins</a:t>
          </a:r>
        </a:p>
      </dgm:t>
    </dgm:pt>
    <dgm:pt modelId="{EA067373-18FB-4518-98E8-5173D1B3926A}" type="parTrans" cxnId="{F001A23A-EFA0-4300-84F5-097D35767691}">
      <dgm:prSet/>
      <dgm:spPr/>
      <dgm:t>
        <a:bodyPr/>
        <a:lstStyle/>
        <a:p>
          <a:endParaRPr lang="en-US"/>
        </a:p>
      </dgm:t>
    </dgm:pt>
    <dgm:pt modelId="{720BB7C9-7DFB-4C8B-9299-EC38AB817CDC}" type="sibTrans" cxnId="{F001A23A-EFA0-4300-84F5-097D35767691}">
      <dgm:prSet/>
      <dgm:spPr/>
      <dgm:t>
        <a:bodyPr/>
        <a:lstStyle/>
        <a:p>
          <a:r>
            <a:rPr lang="en-US" dirty="0"/>
            <a:t>Director, Grid Coordination</a:t>
          </a:r>
        </a:p>
      </dgm:t>
    </dgm:pt>
    <dgm:pt modelId="{E4037F6F-C526-4916-8F43-7CC3D4AA387E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Agee Springer</a:t>
          </a:r>
        </a:p>
      </dgm:t>
    </dgm:pt>
    <dgm:pt modelId="{9C976F91-9AFD-41AD-94A5-8812C853A00A}" type="parTrans" cxnId="{26E9AC1B-0BEA-4553-95F7-1DAD6008AE81}">
      <dgm:prSet/>
      <dgm:spPr/>
      <dgm:t>
        <a:bodyPr/>
        <a:lstStyle/>
        <a:p>
          <a:endParaRPr lang="en-US"/>
        </a:p>
      </dgm:t>
    </dgm:pt>
    <dgm:pt modelId="{0970A7FE-67BF-43D8-82E4-938336ED44D3}" type="sibTrans" cxnId="{26E9AC1B-0BEA-4553-95F7-1DAD6008AE81}">
      <dgm:prSet/>
      <dgm:spPr/>
      <dgm:t>
        <a:bodyPr/>
        <a:lstStyle/>
        <a:p>
          <a:r>
            <a:rPr lang="en-US" dirty="0"/>
            <a:t>Manager, Grid Interconnections</a:t>
          </a:r>
        </a:p>
      </dgm:t>
    </dgm:pt>
    <dgm:pt modelId="{F2CE7684-3416-4219-9D88-7C0E5CA721BB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Resource Integration</a:t>
          </a:r>
        </a:p>
      </dgm:t>
    </dgm:pt>
    <dgm:pt modelId="{462D5E2B-246A-4B1F-B6F6-59F38424C483}" type="parTrans" cxnId="{66822A2A-055F-4657-9CEC-D535313365EA}">
      <dgm:prSet/>
      <dgm:spPr/>
      <dgm:t>
        <a:bodyPr/>
        <a:lstStyle/>
        <a:p>
          <a:endParaRPr lang="en-US"/>
        </a:p>
      </dgm:t>
    </dgm:pt>
    <dgm:pt modelId="{43C57926-FF06-430C-A907-45048D6352E5}" type="sibTrans" cxnId="{66822A2A-055F-4657-9CEC-D535313365EA}">
      <dgm:prSet/>
      <dgm:spPr>
        <a:noFill/>
        <a:ln>
          <a:solidFill>
            <a:schemeClr val="bg1"/>
          </a:solidFill>
        </a:ln>
      </dgm:spPr>
      <dgm:t>
        <a:bodyPr/>
        <a:lstStyle/>
        <a:p>
          <a:endParaRPr lang="en-US" dirty="0"/>
        </a:p>
      </dgm:t>
    </dgm:pt>
    <dgm:pt modelId="{097562E5-D710-48C2-AF97-88A4AA8F3DE8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Large Load Integration</a:t>
          </a:r>
        </a:p>
      </dgm:t>
    </dgm:pt>
    <dgm:pt modelId="{5C5D5370-DC16-4746-8004-6CF25A510EC0}" type="parTrans" cxnId="{56FC7A0C-98B3-4678-8B4E-F856E7033526}">
      <dgm:prSet/>
      <dgm:spPr/>
      <dgm:t>
        <a:bodyPr/>
        <a:lstStyle/>
        <a:p>
          <a:endParaRPr lang="en-US"/>
        </a:p>
      </dgm:t>
    </dgm:pt>
    <dgm:pt modelId="{E59338B6-9961-4981-BC4F-1FA6148CA3C2}" type="sibTrans" cxnId="{56FC7A0C-98B3-4678-8B4E-F856E7033526}">
      <dgm:prSet/>
      <dgm:spPr>
        <a:noFill/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536B47D1-6AC1-4129-9B5F-A2EA0E25194B}" type="pres">
      <dgm:prSet presAssocID="{923207CD-7369-4518-9831-EF5E2E114C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811E80-8DDE-4E7B-8972-43EF9206669B}" type="pres">
      <dgm:prSet presAssocID="{E411A1D2-5DBF-4B43-854C-68D89346471C}" presName="hierRoot1" presStyleCnt="0">
        <dgm:presLayoutVars>
          <dgm:hierBranch/>
        </dgm:presLayoutVars>
      </dgm:prSet>
      <dgm:spPr/>
    </dgm:pt>
    <dgm:pt modelId="{10EC4F48-2ECF-4985-B101-6D178DA8BD36}" type="pres">
      <dgm:prSet presAssocID="{E411A1D2-5DBF-4B43-854C-68D89346471C}" presName="rootComposite1" presStyleCnt="0"/>
      <dgm:spPr/>
    </dgm:pt>
    <dgm:pt modelId="{E262D6C8-140C-4912-9A8F-7A7359DF154F}" type="pres">
      <dgm:prSet presAssocID="{E411A1D2-5DBF-4B43-854C-68D89346471C}" presName="rootText1" presStyleLbl="node0" presStyleIdx="0" presStyleCnt="1">
        <dgm:presLayoutVars>
          <dgm:chMax/>
          <dgm:chPref val="3"/>
        </dgm:presLayoutVars>
      </dgm:prSet>
      <dgm:spPr/>
    </dgm:pt>
    <dgm:pt modelId="{3420A488-2830-4D94-B2D5-7C0E44DF625E}" type="pres">
      <dgm:prSet presAssocID="{E411A1D2-5DBF-4B43-854C-68D89346471C}" presName="titleText1" presStyleLbl="fgAcc0" presStyleIdx="0" presStyleCnt="1">
        <dgm:presLayoutVars>
          <dgm:chMax val="0"/>
          <dgm:chPref val="0"/>
        </dgm:presLayoutVars>
      </dgm:prSet>
      <dgm:spPr/>
    </dgm:pt>
    <dgm:pt modelId="{26763C70-BFD7-46D3-8CEF-EF3FCAD916D6}" type="pres">
      <dgm:prSet presAssocID="{E411A1D2-5DBF-4B43-854C-68D89346471C}" presName="rootConnector1" presStyleLbl="node1" presStyleIdx="0" presStyleCnt="7"/>
      <dgm:spPr/>
    </dgm:pt>
    <dgm:pt modelId="{38038760-6EA9-4D33-9B71-FEBC3938F59F}" type="pres">
      <dgm:prSet presAssocID="{E411A1D2-5DBF-4B43-854C-68D89346471C}" presName="hierChild2" presStyleCnt="0"/>
      <dgm:spPr/>
    </dgm:pt>
    <dgm:pt modelId="{3055D898-EE88-4EF2-A691-97AD054E6552}" type="pres">
      <dgm:prSet presAssocID="{DF985EA8-4EB6-45DA-A2CE-41E48E4BAD4D}" presName="Name35" presStyleLbl="parChTrans1D2" presStyleIdx="0" presStyleCnt="2"/>
      <dgm:spPr/>
    </dgm:pt>
    <dgm:pt modelId="{9D7A1E71-6DF2-44AF-95DD-2C29A528BE21}" type="pres">
      <dgm:prSet presAssocID="{EC511221-BE85-41E3-8583-85D7AEFEB3FB}" presName="hierRoot2" presStyleCnt="0">
        <dgm:presLayoutVars>
          <dgm:hierBranch/>
        </dgm:presLayoutVars>
      </dgm:prSet>
      <dgm:spPr/>
    </dgm:pt>
    <dgm:pt modelId="{F5F64EDC-696B-442A-9475-1B7161327B0C}" type="pres">
      <dgm:prSet presAssocID="{EC511221-BE85-41E3-8583-85D7AEFEB3FB}" presName="rootComposite" presStyleCnt="0"/>
      <dgm:spPr/>
    </dgm:pt>
    <dgm:pt modelId="{10193AC0-B783-46B3-B9A4-E5F9E15ABBA5}" type="pres">
      <dgm:prSet presAssocID="{EC511221-BE85-41E3-8583-85D7AEFEB3FB}" presName="rootText" presStyleLbl="node1" presStyleIdx="0" presStyleCnt="7" custLinFactNeighborX="-85562" custLinFactNeighborY="801">
        <dgm:presLayoutVars>
          <dgm:chMax/>
          <dgm:chPref val="3"/>
        </dgm:presLayoutVars>
      </dgm:prSet>
      <dgm:spPr/>
    </dgm:pt>
    <dgm:pt modelId="{023B20B7-1C45-4437-A6A9-576E420DE3AC}" type="pres">
      <dgm:prSet presAssocID="{EC511221-BE85-41E3-8583-85D7AEFEB3FB}" presName="titleText2" presStyleLbl="fgAcc1" presStyleIdx="0" presStyleCnt="7" custLinFactNeighborX="-95069" custLinFactNeighborY="2404">
        <dgm:presLayoutVars>
          <dgm:chMax val="0"/>
          <dgm:chPref val="0"/>
        </dgm:presLayoutVars>
      </dgm:prSet>
      <dgm:spPr/>
    </dgm:pt>
    <dgm:pt modelId="{D000F228-F4E1-4EFA-9FA2-3696C8C48EA6}" type="pres">
      <dgm:prSet presAssocID="{EC511221-BE85-41E3-8583-85D7AEFEB3FB}" presName="rootConnector" presStyleLbl="node2" presStyleIdx="0" presStyleCnt="0"/>
      <dgm:spPr/>
    </dgm:pt>
    <dgm:pt modelId="{1048FA79-D1CA-4DC8-A9F2-1847C7D0FB3D}" type="pres">
      <dgm:prSet presAssocID="{EC511221-BE85-41E3-8583-85D7AEFEB3FB}" presName="hierChild4" presStyleCnt="0"/>
      <dgm:spPr/>
    </dgm:pt>
    <dgm:pt modelId="{3B9C1A9F-D114-4E80-8A8E-233A1A3EBCBA}" type="pres">
      <dgm:prSet presAssocID="{EC511221-BE85-41E3-8583-85D7AEFEB3FB}" presName="hierChild5" presStyleCnt="0"/>
      <dgm:spPr/>
    </dgm:pt>
    <dgm:pt modelId="{9198C666-3B89-48CD-B7EA-344F88499AB8}" type="pres">
      <dgm:prSet presAssocID="{51064C1C-9B04-49D4-AD84-025C06E55957}" presName="Name96" presStyleLbl="parChTrans1D3" presStyleIdx="0" presStyleCnt="3"/>
      <dgm:spPr/>
    </dgm:pt>
    <dgm:pt modelId="{43EB9EB6-9ABD-485D-B78E-44F7387B69FF}" type="pres">
      <dgm:prSet presAssocID="{E922A2BE-AF26-4B77-9E7F-40CAA8574789}" presName="hierRoot3" presStyleCnt="0">
        <dgm:presLayoutVars>
          <dgm:hierBranch/>
        </dgm:presLayoutVars>
      </dgm:prSet>
      <dgm:spPr/>
    </dgm:pt>
    <dgm:pt modelId="{0CD33E0B-7FDC-437A-878A-D2EB82E41352}" type="pres">
      <dgm:prSet presAssocID="{E922A2BE-AF26-4B77-9E7F-40CAA8574789}" presName="rootComposite3" presStyleCnt="0"/>
      <dgm:spPr/>
    </dgm:pt>
    <dgm:pt modelId="{CAFAA402-6146-476A-BB8D-B6FD4E50D972}" type="pres">
      <dgm:prSet presAssocID="{E922A2BE-AF26-4B77-9E7F-40CAA8574789}" presName="rootText3" presStyleLbl="asst1" presStyleIdx="0" presStyleCnt="1">
        <dgm:presLayoutVars>
          <dgm:chPref val="3"/>
        </dgm:presLayoutVars>
      </dgm:prSet>
      <dgm:spPr/>
    </dgm:pt>
    <dgm:pt modelId="{B78C37B2-3C55-4B1B-A78F-045FA6D7F3E3}" type="pres">
      <dgm:prSet presAssocID="{E922A2BE-AF26-4B77-9E7F-40CAA8574789}" presName="titleText3" presStyleLbl="fgAcc2" presStyleIdx="0" presStyleCnt="1">
        <dgm:presLayoutVars>
          <dgm:chMax val="0"/>
          <dgm:chPref val="0"/>
        </dgm:presLayoutVars>
      </dgm:prSet>
      <dgm:spPr/>
    </dgm:pt>
    <dgm:pt modelId="{6CAA7829-7B6C-4C85-95EE-5DAA72278498}" type="pres">
      <dgm:prSet presAssocID="{E922A2BE-AF26-4B77-9E7F-40CAA8574789}" presName="rootConnector3" presStyleLbl="asst2" presStyleIdx="0" presStyleCnt="0"/>
      <dgm:spPr/>
    </dgm:pt>
    <dgm:pt modelId="{239B77E9-4BA3-47E2-A9D7-BDE4893DE9B0}" type="pres">
      <dgm:prSet presAssocID="{E922A2BE-AF26-4B77-9E7F-40CAA8574789}" presName="hierChild6" presStyleCnt="0"/>
      <dgm:spPr/>
    </dgm:pt>
    <dgm:pt modelId="{06C4FA91-A67E-4AC2-A6BE-A44CB5F91A32}" type="pres">
      <dgm:prSet presAssocID="{62CCA6A4-1AD6-4576-9A24-A6550049F96F}" presName="Name35" presStyleLbl="parChTrans1D4" presStyleIdx="0" presStyleCnt="3"/>
      <dgm:spPr/>
    </dgm:pt>
    <dgm:pt modelId="{A8E9206C-AE0B-4B5E-B2B8-787830296362}" type="pres">
      <dgm:prSet presAssocID="{C85C9DCD-C99C-4C10-B2F8-A88EEA556F1F}" presName="hierRoot2" presStyleCnt="0">
        <dgm:presLayoutVars>
          <dgm:hierBranch/>
        </dgm:presLayoutVars>
      </dgm:prSet>
      <dgm:spPr/>
    </dgm:pt>
    <dgm:pt modelId="{7796856A-4D8C-4E58-A3E3-2701DFA5AFE1}" type="pres">
      <dgm:prSet presAssocID="{C85C9DCD-C99C-4C10-B2F8-A88EEA556F1F}" presName="rootComposite" presStyleCnt="0"/>
      <dgm:spPr/>
    </dgm:pt>
    <dgm:pt modelId="{C7AF8103-6BF8-4F64-AF2E-8ABC774C5FFB}" type="pres">
      <dgm:prSet presAssocID="{C85C9DCD-C99C-4C10-B2F8-A88EEA556F1F}" presName="rootText" presStyleLbl="node1" presStyleIdx="1" presStyleCnt="7">
        <dgm:presLayoutVars>
          <dgm:chMax/>
          <dgm:chPref val="3"/>
        </dgm:presLayoutVars>
      </dgm:prSet>
      <dgm:spPr/>
    </dgm:pt>
    <dgm:pt modelId="{4C9AF644-5A1A-4E91-8C1A-5EF0133F5D0D}" type="pres">
      <dgm:prSet presAssocID="{C85C9DCD-C99C-4C10-B2F8-A88EEA556F1F}" presName="titleText2" presStyleLbl="fgAcc1" presStyleIdx="1" presStyleCnt="7">
        <dgm:presLayoutVars>
          <dgm:chMax val="0"/>
          <dgm:chPref val="0"/>
        </dgm:presLayoutVars>
      </dgm:prSet>
      <dgm:spPr/>
    </dgm:pt>
    <dgm:pt modelId="{B9E3D869-0410-406C-8A0B-CE33BAB831A8}" type="pres">
      <dgm:prSet presAssocID="{C85C9DCD-C99C-4C10-B2F8-A88EEA556F1F}" presName="rootConnector" presStyleLbl="node4" presStyleIdx="0" presStyleCnt="0"/>
      <dgm:spPr/>
    </dgm:pt>
    <dgm:pt modelId="{5CC63A9D-1B78-48A3-BF6E-00B399696F68}" type="pres">
      <dgm:prSet presAssocID="{C85C9DCD-C99C-4C10-B2F8-A88EEA556F1F}" presName="hierChild4" presStyleCnt="0"/>
      <dgm:spPr/>
    </dgm:pt>
    <dgm:pt modelId="{298D75FF-477D-4329-AEA5-61A606DB98F4}" type="pres">
      <dgm:prSet presAssocID="{C85C9DCD-C99C-4C10-B2F8-A88EEA556F1F}" presName="hierChild5" presStyleCnt="0"/>
      <dgm:spPr/>
    </dgm:pt>
    <dgm:pt modelId="{960C1614-7292-4FE3-8C8C-5F885334587C}" type="pres">
      <dgm:prSet presAssocID="{C46FA9D5-CFF6-4231-ADF4-3FB38B44BFD1}" presName="Name35" presStyleLbl="parChTrans1D4" presStyleIdx="1" presStyleCnt="3"/>
      <dgm:spPr/>
    </dgm:pt>
    <dgm:pt modelId="{8E6D30D4-FDA8-480A-B6EE-ADE8FB35D5B8}" type="pres">
      <dgm:prSet presAssocID="{B1FCADF2-8E8E-4CCB-A6AD-84C381741F08}" presName="hierRoot2" presStyleCnt="0">
        <dgm:presLayoutVars>
          <dgm:hierBranch/>
        </dgm:presLayoutVars>
      </dgm:prSet>
      <dgm:spPr/>
    </dgm:pt>
    <dgm:pt modelId="{58C03B76-22DC-4FD2-999B-B11C0C4B5DD4}" type="pres">
      <dgm:prSet presAssocID="{B1FCADF2-8E8E-4CCB-A6AD-84C381741F08}" presName="rootComposite" presStyleCnt="0"/>
      <dgm:spPr/>
    </dgm:pt>
    <dgm:pt modelId="{6F7D8708-A931-40F7-B62B-3C840D903DB7}" type="pres">
      <dgm:prSet presAssocID="{B1FCADF2-8E8E-4CCB-A6AD-84C381741F08}" presName="rootText" presStyleLbl="node1" presStyleIdx="2" presStyleCnt="7">
        <dgm:presLayoutVars>
          <dgm:chMax/>
          <dgm:chPref val="3"/>
        </dgm:presLayoutVars>
      </dgm:prSet>
      <dgm:spPr/>
    </dgm:pt>
    <dgm:pt modelId="{9320AF2A-CEA6-4A7E-9E46-CDE529AE4ADB}" type="pres">
      <dgm:prSet presAssocID="{B1FCADF2-8E8E-4CCB-A6AD-84C381741F08}" presName="titleText2" presStyleLbl="fgAcc1" presStyleIdx="2" presStyleCnt="7">
        <dgm:presLayoutVars>
          <dgm:chMax val="0"/>
          <dgm:chPref val="0"/>
        </dgm:presLayoutVars>
      </dgm:prSet>
      <dgm:spPr/>
    </dgm:pt>
    <dgm:pt modelId="{6735191C-A709-4E78-94D0-657ABBE53B87}" type="pres">
      <dgm:prSet presAssocID="{B1FCADF2-8E8E-4CCB-A6AD-84C381741F08}" presName="rootConnector" presStyleLbl="node4" presStyleIdx="0" presStyleCnt="0"/>
      <dgm:spPr/>
    </dgm:pt>
    <dgm:pt modelId="{A774A341-3AB9-4AD8-9B82-B3C004A75210}" type="pres">
      <dgm:prSet presAssocID="{B1FCADF2-8E8E-4CCB-A6AD-84C381741F08}" presName="hierChild4" presStyleCnt="0"/>
      <dgm:spPr/>
    </dgm:pt>
    <dgm:pt modelId="{55F81711-69FC-4A5F-9780-3C72F4FA6D9A}" type="pres">
      <dgm:prSet presAssocID="{B1FCADF2-8E8E-4CCB-A6AD-84C381741F08}" presName="hierChild5" presStyleCnt="0"/>
      <dgm:spPr/>
    </dgm:pt>
    <dgm:pt modelId="{82D2B20F-2901-4BB1-AFE5-795932518BF1}" type="pres">
      <dgm:prSet presAssocID="{35747E13-7477-46EB-9DC4-8FDB98C99AFA}" presName="Name35" presStyleLbl="parChTrans1D4" presStyleIdx="2" presStyleCnt="3"/>
      <dgm:spPr/>
    </dgm:pt>
    <dgm:pt modelId="{F13938BF-5CAE-4365-AFD0-0CCD91390DF8}" type="pres">
      <dgm:prSet presAssocID="{CFE273F7-32C5-4C96-9E7E-4E03B83D4947}" presName="hierRoot2" presStyleCnt="0">
        <dgm:presLayoutVars>
          <dgm:hierBranch/>
        </dgm:presLayoutVars>
      </dgm:prSet>
      <dgm:spPr/>
    </dgm:pt>
    <dgm:pt modelId="{A08A276B-B7C0-45DB-8D78-E879B352C2BC}" type="pres">
      <dgm:prSet presAssocID="{CFE273F7-32C5-4C96-9E7E-4E03B83D4947}" presName="rootComposite" presStyleCnt="0"/>
      <dgm:spPr/>
    </dgm:pt>
    <dgm:pt modelId="{AD403BD1-9167-42C0-8DCC-E435E9EAEC8C}" type="pres">
      <dgm:prSet presAssocID="{CFE273F7-32C5-4C96-9E7E-4E03B83D4947}" presName="rootText" presStyleLbl="node1" presStyleIdx="3" presStyleCnt="7">
        <dgm:presLayoutVars>
          <dgm:chMax/>
          <dgm:chPref val="3"/>
        </dgm:presLayoutVars>
      </dgm:prSet>
      <dgm:spPr/>
    </dgm:pt>
    <dgm:pt modelId="{4167A01E-3424-4A4F-8CC4-A304BE043189}" type="pres">
      <dgm:prSet presAssocID="{CFE273F7-32C5-4C96-9E7E-4E03B83D4947}" presName="titleText2" presStyleLbl="fgAcc1" presStyleIdx="3" presStyleCnt="7">
        <dgm:presLayoutVars>
          <dgm:chMax val="0"/>
          <dgm:chPref val="0"/>
        </dgm:presLayoutVars>
      </dgm:prSet>
      <dgm:spPr/>
    </dgm:pt>
    <dgm:pt modelId="{A1D03CA5-AFC1-49E1-B160-66CA7AD76DB7}" type="pres">
      <dgm:prSet presAssocID="{CFE273F7-32C5-4C96-9E7E-4E03B83D4947}" presName="rootConnector" presStyleLbl="node4" presStyleIdx="0" presStyleCnt="0"/>
      <dgm:spPr/>
    </dgm:pt>
    <dgm:pt modelId="{E47ABAC0-F90B-4589-A681-494A7404C0FE}" type="pres">
      <dgm:prSet presAssocID="{CFE273F7-32C5-4C96-9E7E-4E03B83D4947}" presName="hierChild4" presStyleCnt="0"/>
      <dgm:spPr/>
    </dgm:pt>
    <dgm:pt modelId="{33892B6F-02FA-4829-AE32-75C7F11AA1C4}" type="pres">
      <dgm:prSet presAssocID="{CFE273F7-32C5-4C96-9E7E-4E03B83D4947}" presName="hierChild5" presStyleCnt="0"/>
      <dgm:spPr/>
    </dgm:pt>
    <dgm:pt modelId="{86C1E211-10E1-4084-A22B-C622201FE5A7}" type="pres">
      <dgm:prSet presAssocID="{E922A2BE-AF26-4B77-9E7F-40CAA8574789}" presName="hierChild7" presStyleCnt="0"/>
      <dgm:spPr/>
    </dgm:pt>
    <dgm:pt modelId="{2A8D3357-304C-4206-86C7-D395BFE647CF}" type="pres">
      <dgm:prSet presAssocID="{9C976F91-9AFD-41AD-94A5-8812C853A00A}" presName="Name35" presStyleLbl="parChTrans1D2" presStyleIdx="1" presStyleCnt="2"/>
      <dgm:spPr/>
    </dgm:pt>
    <dgm:pt modelId="{7297B4A0-CC56-4D5A-ADAC-23A120C0CF2D}" type="pres">
      <dgm:prSet presAssocID="{E4037F6F-C526-4916-8F43-7CC3D4AA387E}" presName="hierRoot2" presStyleCnt="0">
        <dgm:presLayoutVars>
          <dgm:hierBranch/>
        </dgm:presLayoutVars>
      </dgm:prSet>
      <dgm:spPr/>
    </dgm:pt>
    <dgm:pt modelId="{6BA4048C-2400-4436-9533-594B510BA4B7}" type="pres">
      <dgm:prSet presAssocID="{E4037F6F-C526-4916-8F43-7CC3D4AA387E}" presName="rootComposite" presStyleCnt="0"/>
      <dgm:spPr/>
    </dgm:pt>
    <dgm:pt modelId="{B066EA91-3913-4CB5-9E86-521FE9F8C821}" type="pres">
      <dgm:prSet presAssocID="{E4037F6F-C526-4916-8F43-7CC3D4AA387E}" presName="rootText" presStyleLbl="node1" presStyleIdx="4" presStyleCnt="7">
        <dgm:presLayoutVars>
          <dgm:chMax/>
          <dgm:chPref val="3"/>
        </dgm:presLayoutVars>
      </dgm:prSet>
      <dgm:spPr/>
    </dgm:pt>
    <dgm:pt modelId="{74D642E8-7478-4DC9-A87C-85B818937D6C}" type="pres">
      <dgm:prSet presAssocID="{E4037F6F-C526-4916-8F43-7CC3D4AA387E}" presName="titleText2" presStyleLbl="fgAcc1" presStyleIdx="4" presStyleCnt="7">
        <dgm:presLayoutVars>
          <dgm:chMax val="0"/>
          <dgm:chPref val="0"/>
        </dgm:presLayoutVars>
      </dgm:prSet>
      <dgm:spPr/>
    </dgm:pt>
    <dgm:pt modelId="{FB975F5C-5281-4780-BE93-F6F70EEB24D8}" type="pres">
      <dgm:prSet presAssocID="{E4037F6F-C526-4916-8F43-7CC3D4AA387E}" presName="rootConnector" presStyleLbl="node2" presStyleIdx="0" presStyleCnt="0"/>
      <dgm:spPr/>
    </dgm:pt>
    <dgm:pt modelId="{E13064F3-5106-42AA-820B-98D985DF32A6}" type="pres">
      <dgm:prSet presAssocID="{E4037F6F-C526-4916-8F43-7CC3D4AA387E}" presName="hierChild4" presStyleCnt="0"/>
      <dgm:spPr/>
    </dgm:pt>
    <dgm:pt modelId="{30C89BB2-EBD2-4E7F-94A2-0AC1C3D97313}" type="pres">
      <dgm:prSet presAssocID="{462D5E2B-246A-4B1F-B6F6-59F38424C483}" presName="Name35" presStyleLbl="parChTrans1D3" presStyleIdx="1" presStyleCnt="3"/>
      <dgm:spPr/>
    </dgm:pt>
    <dgm:pt modelId="{D34096AC-CCF8-44F4-92F2-37BE542CE58D}" type="pres">
      <dgm:prSet presAssocID="{F2CE7684-3416-4219-9D88-7C0E5CA721BB}" presName="hierRoot2" presStyleCnt="0">
        <dgm:presLayoutVars>
          <dgm:hierBranch/>
        </dgm:presLayoutVars>
      </dgm:prSet>
      <dgm:spPr/>
    </dgm:pt>
    <dgm:pt modelId="{63F21701-188E-4461-89BB-E115153B28DD}" type="pres">
      <dgm:prSet presAssocID="{F2CE7684-3416-4219-9D88-7C0E5CA721BB}" presName="rootComposite" presStyleCnt="0"/>
      <dgm:spPr/>
    </dgm:pt>
    <dgm:pt modelId="{B25E77FE-6C0D-4884-8ACF-499298938410}" type="pres">
      <dgm:prSet presAssocID="{F2CE7684-3416-4219-9D88-7C0E5CA721BB}" presName="rootText" presStyleLbl="node1" presStyleIdx="5" presStyleCnt="7" custLinFactY="34008" custLinFactNeighborX="1712" custLinFactNeighborY="100000">
        <dgm:presLayoutVars>
          <dgm:chMax/>
          <dgm:chPref val="3"/>
        </dgm:presLayoutVars>
      </dgm:prSet>
      <dgm:spPr/>
    </dgm:pt>
    <dgm:pt modelId="{925962A9-226D-48E5-A247-258807559E34}" type="pres">
      <dgm:prSet presAssocID="{F2CE7684-3416-4219-9D88-7C0E5CA721BB}" presName="titleText2" presStyleLbl="fgAcc1" presStyleIdx="5" presStyleCnt="7" custScaleX="4292" custScaleY="25755" custLinFactNeighborX="-4041" custLinFactNeighborY="78661">
        <dgm:presLayoutVars>
          <dgm:chMax val="0"/>
          <dgm:chPref val="0"/>
        </dgm:presLayoutVars>
      </dgm:prSet>
      <dgm:spPr/>
    </dgm:pt>
    <dgm:pt modelId="{9088EB17-F8C6-4875-85AF-6DE5DBC3B8B6}" type="pres">
      <dgm:prSet presAssocID="{F2CE7684-3416-4219-9D88-7C0E5CA721BB}" presName="rootConnector" presStyleLbl="node3" presStyleIdx="0" presStyleCnt="0"/>
      <dgm:spPr/>
    </dgm:pt>
    <dgm:pt modelId="{35C21586-E4BB-4337-9F74-82AC3CAE1D2B}" type="pres">
      <dgm:prSet presAssocID="{F2CE7684-3416-4219-9D88-7C0E5CA721BB}" presName="hierChild4" presStyleCnt="0"/>
      <dgm:spPr/>
    </dgm:pt>
    <dgm:pt modelId="{425BB573-3500-4FBD-BFE3-79B31A29A0FD}" type="pres">
      <dgm:prSet presAssocID="{F2CE7684-3416-4219-9D88-7C0E5CA721BB}" presName="hierChild5" presStyleCnt="0"/>
      <dgm:spPr/>
    </dgm:pt>
    <dgm:pt modelId="{02385B09-575A-4A85-9778-9A32ACA6F263}" type="pres">
      <dgm:prSet presAssocID="{5C5D5370-DC16-4746-8004-6CF25A510EC0}" presName="Name35" presStyleLbl="parChTrans1D3" presStyleIdx="2" presStyleCnt="3"/>
      <dgm:spPr/>
    </dgm:pt>
    <dgm:pt modelId="{F3434E70-FFB7-4C9F-8248-3FDAF74AF28B}" type="pres">
      <dgm:prSet presAssocID="{097562E5-D710-48C2-AF97-88A4AA8F3DE8}" presName="hierRoot2" presStyleCnt="0">
        <dgm:presLayoutVars>
          <dgm:hierBranch/>
        </dgm:presLayoutVars>
      </dgm:prSet>
      <dgm:spPr/>
    </dgm:pt>
    <dgm:pt modelId="{DF1721C7-2460-4C55-A03B-CA254FB52803}" type="pres">
      <dgm:prSet presAssocID="{097562E5-D710-48C2-AF97-88A4AA8F3DE8}" presName="rootComposite" presStyleCnt="0"/>
      <dgm:spPr/>
    </dgm:pt>
    <dgm:pt modelId="{6A3EE576-95CC-4733-970F-92E9E747E906}" type="pres">
      <dgm:prSet presAssocID="{097562E5-D710-48C2-AF97-88A4AA8F3DE8}" presName="rootText" presStyleLbl="node1" presStyleIdx="6" presStyleCnt="7" custLinFactY="34008" custLinFactNeighborX="-8315" custLinFactNeighborY="100000">
        <dgm:presLayoutVars>
          <dgm:chMax/>
          <dgm:chPref val="3"/>
        </dgm:presLayoutVars>
      </dgm:prSet>
      <dgm:spPr/>
    </dgm:pt>
    <dgm:pt modelId="{D4AECA0F-53FC-484C-992F-A2D43836C21D}" type="pres">
      <dgm:prSet presAssocID="{097562E5-D710-48C2-AF97-88A4AA8F3DE8}" presName="titleText2" presStyleLbl="fgAcc1" presStyleIdx="6" presStyleCnt="7" custFlipHor="1" custScaleX="69564" custScaleY="15872" custLinFactY="-100000" custLinFactNeighborX="7309" custLinFactNeighborY="-101654">
        <dgm:presLayoutVars>
          <dgm:chMax val="0"/>
          <dgm:chPref val="0"/>
        </dgm:presLayoutVars>
      </dgm:prSet>
      <dgm:spPr/>
    </dgm:pt>
    <dgm:pt modelId="{0F31AA5A-0FD0-401D-A9D6-DD69D109D9B1}" type="pres">
      <dgm:prSet presAssocID="{097562E5-D710-48C2-AF97-88A4AA8F3DE8}" presName="rootConnector" presStyleLbl="node3" presStyleIdx="0" presStyleCnt="0"/>
      <dgm:spPr/>
    </dgm:pt>
    <dgm:pt modelId="{E4129A85-9FB9-47A8-A869-19F98759518D}" type="pres">
      <dgm:prSet presAssocID="{097562E5-D710-48C2-AF97-88A4AA8F3DE8}" presName="hierChild4" presStyleCnt="0"/>
      <dgm:spPr/>
    </dgm:pt>
    <dgm:pt modelId="{728A3AA4-256C-473F-8EF7-01005F45DB84}" type="pres">
      <dgm:prSet presAssocID="{097562E5-D710-48C2-AF97-88A4AA8F3DE8}" presName="hierChild5" presStyleCnt="0"/>
      <dgm:spPr/>
    </dgm:pt>
    <dgm:pt modelId="{677E789D-DDC4-454C-9CE8-15307AC35276}" type="pres">
      <dgm:prSet presAssocID="{E4037F6F-C526-4916-8F43-7CC3D4AA387E}" presName="hierChild5" presStyleCnt="0"/>
      <dgm:spPr/>
    </dgm:pt>
    <dgm:pt modelId="{4F2A6C02-96F7-416E-8D7D-9C3424EF53E7}" type="pres">
      <dgm:prSet presAssocID="{E411A1D2-5DBF-4B43-854C-68D89346471C}" presName="hierChild3" presStyleCnt="0"/>
      <dgm:spPr/>
    </dgm:pt>
  </dgm:ptLst>
  <dgm:cxnLst>
    <dgm:cxn modelId="{7EC37700-41F6-4AB2-AA47-2F713B92C7BF}" type="presOf" srcId="{0ABD5740-5910-422E-9869-330B75AA3E27}" destId="{4C9AF644-5A1A-4E91-8C1A-5EF0133F5D0D}" srcOrd="0" destOrd="0" presId="urn:microsoft.com/office/officeart/2008/layout/NameandTitleOrganizationalChart"/>
    <dgm:cxn modelId="{5EC9A604-F53F-4F35-8FF3-9A21C8B246C3}" type="presOf" srcId="{720BB7C9-7DFB-4C8B-9299-EC38AB817CDC}" destId="{3420A488-2830-4D94-B2D5-7C0E44DF625E}" srcOrd="0" destOrd="0" presId="urn:microsoft.com/office/officeart/2008/layout/NameandTitleOrganizationalChart"/>
    <dgm:cxn modelId="{4776D104-2EAD-4E56-856A-D021BB9F723A}" srcId="{E922A2BE-AF26-4B77-9E7F-40CAA8574789}" destId="{C85C9DCD-C99C-4C10-B2F8-A88EEA556F1F}" srcOrd="0" destOrd="0" parTransId="{62CCA6A4-1AD6-4576-9A24-A6550049F96F}" sibTransId="{0ABD5740-5910-422E-9869-330B75AA3E27}"/>
    <dgm:cxn modelId="{A63A9B05-0998-414C-BED3-EB605C51F92A}" srcId="{EC511221-BE85-41E3-8583-85D7AEFEB3FB}" destId="{E922A2BE-AF26-4B77-9E7F-40CAA8574789}" srcOrd="0" destOrd="0" parTransId="{51064C1C-9B04-49D4-AD84-025C06E55957}" sibTransId="{CF366B86-CA30-4B11-A90A-BA690341C643}"/>
    <dgm:cxn modelId="{4527790A-7029-4E23-B435-9523E19306E1}" type="presOf" srcId="{B1FCADF2-8E8E-4CCB-A6AD-84C381741F08}" destId="{6F7D8708-A931-40F7-B62B-3C840D903DB7}" srcOrd="0" destOrd="0" presId="urn:microsoft.com/office/officeart/2008/layout/NameandTitleOrganizationalChart"/>
    <dgm:cxn modelId="{56FC7A0C-98B3-4678-8B4E-F856E7033526}" srcId="{E4037F6F-C526-4916-8F43-7CC3D4AA387E}" destId="{097562E5-D710-48C2-AF97-88A4AA8F3DE8}" srcOrd="1" destOrd="0" parTransId="{5C5D5370-DC16-4746-8004-6CF25A510EC0}" sibTransId="{E59338B6-9961-4981-BC4F-1FA6148CA3C2}"/>
    <dgm:cxn modelId="{6C492C14-193B-475B-AD0E-7ED2AB9E00B8}" type="presOf" srcId="{E4037F6F-C526-4916-8F43-7CC3D4AA387E}" destId="{B066EA91-3913-4CB5-9E86-521FE9F8C821}" srcOrd="0" destOrd="0" presId="urn:microsoft.com/office/officeart/2008/layout/NameandTitleOrganizationalChart"/>
    <dgm:cxn modelId="{7C6BDA19-F4E5-4340-9BA0-FF8A269E6223}" type="presOf" srcId="{097562E5-D710-48C2-AF97-88A4AA8F3DE8}" destId="{6A3EE576-95CC-4733-970F-92E9E747E906}" srcOrd="0" destOrd="0" presId="urn:microsoft.com/office/officeart/2008/layout/NameandTitleOrganizationalChart"/>
    <dgm:cxn modelId="{26E9AC1B-0BEA-4553-95F7-1DAD6008AE81}" srcId="{E411A1D2-5DBF-4B43-854C-68D89346471C}" destId="{E4037F6F-C526-4916-8F43-7CC3D4AA387E}" srcOrd="1" destOrd="0" parTransId="{9C976F91-9AFD-41AD-94A5-8812C853A00A}" sibTransId="{0970A7FE-67BF-43D8-82E4-938336ED44D3}"/>
    <dgm:cxn modelId="{EA47C01B-FCC1-4A9F-80D7-95781C21D3B2}" srcId="{E922A2BE-AF26-4B77-9E7F-40CAA8574789}" destId="{CFE273F7-32C5-4C96-9E7E-4E03B83D4947}" srcOrd="2" destOrd="0" parTransId="{35747E13-7477-46EB-9DC4-8FDB98C99AFA}" sibTransId="{DB13DF62-5674-4F47-A50F-88CCB6C1D978}"/>
    <dgm:cxn modelId="{FB3D391F-4EA5-4936-8E75-64F0277534A8}" type="presOf" srcId="{E411A1D2-5DBF-4B43-854C-68D89346471C}" destId="{E262D6C8-140C-4912-9A8F-7A7359DF154F}" srcOrd="0" destOrd="0" presId="urn:microsoft.com/office/officeart/2008/layout/NameandTitleOrganizationalChart"/>
    <dgm:cxn modelId="{46E03227-CEC5-4017-BCE0-ABA0D716CFE4}" type="presOf" srcId="{EC511221-BE85-41E3-8583-85D7AEFEB3FB}" destId="{10193AC0-B783-46B3-B9A4-E5F9E15ABBA5}" srcOrd="0" destOrd="0" presId="urn:microsoft.com/office/officeart/2008/layout/NameandTitleOrganizationalChart"/>
    <dgm:cxn modelId="{66822A2A-055F-4657-9CEC-D535313365EA}" srcId="{E4037F6F-C526-4916-8F43-7CC3D4AA387E}" destId="{F2CE7684-3416-4219-9D88-7C0E5CA721BB}" srcOrd="0" destOrd="0" parTransId="{462D5E2B-246A-4B1F-B6F6-59F38424C483}" sibTransId="{43C57926-FF06-430C-A907-45048D6352E5}"/>
    <dgm:cxn modelId="{60DD7F2C-FF6C-4565-B7EB-072E8539A864}" type="presOf" srcId="{0970A7FE-67BF-43D8-82E4-938336ED44D3}" destId="{74D642E8-7478-4DC9-A87C-85B818937D6C}" srcOrd="0" destOrd="0" presId="urn:microsoft.com/office/officeart/2008/layout/NameandTitleOrganizationalChart"/>
    <dgm:cxn modelId="{B43E9431-CA9E-4E13-8B0D-2639E3CD9B4A}" type="presOf" srcId="{923207CD-7369-4518-9831-EF5E2E114CF3}" destId="{536B47D1-6AC1-4129-9B5F-A2EA0E25194B}" srcOrd="0" destOrd="0" presId="urn:microsoft.com/office/officeart/2008/layout/NameandTitleOrganizationalChart"/>
    <dgm:cxn modelId="{F001A23A-EFA0-4300-84F5-097D35767691}" srcId="{923207CD-7369-4518-9831-EF5E2E114CF3}" destId="{E411A1D2-5DBF-4B43-854C-68D89346471C}" srcOrd="0" destOrd="0" parTransId="{EA067373-18FB-4518-98E8-5173D1B3926A}" sibTransId="{720BB7C9-7DFB-4C8B-9299-EC38AB817CDC}"/>
    <dgm:cxn modelId="{DD07183B-D86F-41DF-908C-70B2E0378369}" type="presOf" srcId="{C85C9DCD-C99C-4C10-B2F8-A88EEA556F1F}" destId="{C7AF8103-6BF8-4F64-AF2E-8ABC774C5FFB}" srcOrd="0" destOrd="0" presId="urn:microsoft.com/office/officeart/2008/layout/NameandTitleOrganizationalChart"/>
    <dgm:cxn modelId="{3CA7BC5D-59B0-4DF3-ADA2-C24A9FE4D01C}" srcId="{E922A2BE-AF26-4B77-9E7F-40CAA8574789}" destId="{B1FCADF2-8E8E-4CCB-A6AD-84C381741F08}" srcOrd="1" destOrd="0" parTransId="{C46FA9D5-CFF6-4231-ADF4-3FB38B44BFD1}" sibTransId="{61E32060-C973-45EB-A4D5-C93EE89A36A5}"/>
    <dgm:cxn modelId="{DE6DE260-636B-49CA-B1E5-EA198BC17825}" type="presOf" srcId="{CFE273F7-32C5-4C96-9E7E-4E03B83D4947}" destId="{AD403BD1-9167-42C0-8DCC-E435E9EAEC8C}" srcOrd="0" destOrd="0" presId="urn:microsoft.com/office/officeart/2008/layout/NameandTitleOrganizationalChart"/>
    <dgm:cxn modelId="{E69E6F48-E89D-4BFB-A740-081DC98FF2C3}" type="presOf" srcId="{C46FA9D5-CFF6-4231-ADF4-3FB38B44BFD1}" destId="{960C1614-7292-4FE3-8C8C-5F885334587C}" srcOrd="0" destOrd="0" presId="urn:microsoft.com/office/officeart/2008/layout/NameandTitleOrganizationalChart"/>
    <dgm:cxn modelId="{1506354D-D727-4ED2-AD1B-AB348CA6428B}" type="presOf" srcId="{CF366B86-CA30-4B11-A90A-BA690341C643}" destId="{B78C37B2-3C55-4B1B-A78F-045FA6D7F3E3}" srcOrd="0" destOrd="0" presId="urn:microsoft.com/office/officeart/2008/layout/NameandTitleOrganizationalChart"/>
    <dgm:cxn modelId="{EF499372-10AF-48C5-B378-162F13CD35EF}" type="presOf" srcId="{CFE273F7-32C5-4C96-9E7E-4E03B83D4947}" destId="{A1D03CA5-AFC1-49E1-B160-66CA7AD76DB7}" srcOrd="1" destOrd="0" presId="urn:microsoft.com/office/officeart/2008/layout/NameandTitleOrganizationalChart"/>
    <dgm:cxn modelId="{75077A73-9185-4D5A-ABE6-D3782C91D1BC}" type="presOf" srcId="{E411A1D2-5DBF-4B43-854C-68D89346471C}" destId="{26763C70-BFD7-46D3-8CEF-EF3FCAD916D6}" srcOrd="1" destOrd="0" presId="urn:microsoft.com/office/officeart/2008/layout/NameandTitleOrganizationalChart"/>
    <dgm:cxn modelId="{2E819573-F33B-4C26-BF36-BB82484C012B}" type="presOf" srcId="{5C5D5370-DC16-4746-8004-6CF25A510EC0}" destId="{02385B09-575A-4A85-9778-9A32ACA6F263}" srcOrd="0" destOrd="0" presId="urn:microsoft.com/office/officeart/2008/layout/NameandTitleOrganizationalChart"/>
    <dgm:cxn modelId="{63710274-2E1E-4700-95D3-4277CF9CA9FD}" type="presOf" srcId="{E59338B6-9961-4981-BC4F-1FA6148CA3C2}" destId="{D4AECA0F-53FC-484C-992F-A2D43836C21D}" srcOrd="0" destOrd="0" presId="urn:microsoft.com/office/officeart/2008/layout/NameandTitleOrganizationalChart"/>
    <dgm:cxn modelId="{9C9B1A55-5D29-4615-98C4-4757349CC380}" type="presOf" srcId="{35747E13-7477-46EB-9DC4-8FDB98C99AFA}" destId="{82D2B20F-2901-4BB1-AFE5-795932518BF1}" srcOrd="0" destOrd="0" presId="urn:microsoft.com/office/officeart/2008/layout/NameandTitleOrganizationalChart"/>
    <dgm:cxn modelId="{ED59907C-0209-42DF-838E-94214607853A}" type="presOf" srcId="{E4037F6F-C526-4916-8F43-7CC3D4AA387E}" destId="{FB975F5C-5281-4780-BE93-F6F70EEB24D8}" srcOrd="1" destOrd="0" presId="urn:microsoft.com/office/officeart/2008/layout/NameandTitleOrganizationalChart"/>
    <dgm:cxn modelId="{C24B2785-E961-4641-937C-4AAED12B4FD7}" type="presOf" srcId="{EC511221-BE85-41E3-8583-85D7AEFEB3FB}" destId="{D000F228-F4E1-4EFA-9FA2-3696C8C48EA6}" srcOrd="1" destOrd="0" presId="urn:microsoft.com/office/officeart/2008/layout/NameandTitleOrganizationalChart"/>
    <dgm:cxn modelId="{2AFB1586-506C-4D12-A0AA-C6229D1ABE7C}" type="presOf" srcId="{43C57926-FF06-430C-A907-45048D6352E5}" destId="{925962A9-226D-48E5-A247-258807559E34}" srcOrd="0" destOrd="0" presId="urn:microsoft.com/office/officeart/2008/layout/NameandTitleOrganizationalChart"/>
    <dgm:cxn modelId="{8547138B-F40A-4AA6-BDAB-16CEB6F86595}" type="presOf" srcId="{CB1F8266-52C0-4EFB-8D0E-E5FC929DECAC}" destId="{023B20B7-1C45-4437-A6A9-576E420DE3AC}" srcOrd="0" destOrd="0" presId="urn:microsoft.com/office/officeart/2008/layout/NameandTitleOrganizationalChart"/>
    <dgm:cxn modelId="{939D9896-0855-4C64-91AF-6B4C97FDE5A7}" srcId="{E411A1D2-5DBF-4B43-854C-68D89346471C}" destId="{EC511221-BE85-41E3-8583-85D7AEFEB3FB}" srcOrd="0" destOrd="0" parTransId="{DF985EA8-4EB6-45DA-A2CE-41E48E4BAD4D}" sibTransId="{CB1F8266-52C0-4EFB-8D0E-E5FC929DECAC}"/>
    <dgm:cxn modelId="{DD37BBA5-E07F-4455-8AA7-4DD994D7D7B9}" type="presOf" srcId="{62CCA6A4-1AD6-4576-9A24-A6550049F96F}" destId="{06C4FA91-A67E-4AC2-A6BE-A44CB5F91A32}" srcOrd="0" destOrd="0" presId="urn:microsoft.com/office/officeart/2008/layout/NameandTitleOrganizationalChart"/>
    <dgm:cxn modelId="{4B671DB9-F308-4DFE-8D3F-FEFFD5FD3F00}" type="presOf" srcId="{61E32060-C973-45EB-A4D5-C93EE89A36A5}" destId="{9320AF2A-CEA6-4A7E-9E46-CDE529AE4ADB}" srcOrd="0" destOrd="0" presId="urn:microsoft.com/office/officeart/2008/layout/NameandTitleOrganizationalChart"/>
    <dgm:cxn modelId="{4EB412BF-3106-494C-8ECE-14B61C66882A}" type="presOf" srcId="{097562E5-D710-48C2-AF97-88A4AA8F3DE8}" destId="{0F31AA5A-0FD0-401D-A9D6-DD69D109D9B1}" srcOrd="1" destOrd="0" presId="urn:microsoft.com/office/officeart/2008/layout/NameandTitleOrganizationalChart"/>
    <dgm:cxn modelId="{C92A2CC1-9B8D-47C4-BC48-CD8413C6D1C1}" type="presOf" srcId="{E922A2BE-AF26-4B77-9E7F-40CAA8574789}" destId="{6CAA7829-7B6C-4C85-95EE-5DAA72278498}" srcOrd="1" destOrd="0" presId="urn:microsoft.com/office/officeart/2008/layout/NameandTitleOrganizationalChart"/>
    <dgm:cxn modelId="{7E64E6C4-7A3B-4E03-A2CB-96EF8EC1DA0D}" type="presOf" srcId="{F2CE7684-3416-4219-9D88-7C0E5CA721BB}" destId="{B25E77FE-6C0D-4884-8ACF-499298938410}" srcOrd="0" destOrd="0" presId="urn:microsoft.com/office/officeart/2008/layout/NameandTitleOrganizationalChart"/>
    <dgm:cxn modelId="{0BD792C6-D59C-4BB0-897A-4E1EA4CD9BC1}" type="presOf" srcId="{51064C1C-9B04-49D4-AD84-025C06E55957}" destId="{9198C666-3B89-48CD-B7EA-344F88499AB8}" srcOrd="0" destOrd="0" presId="urn:microsoft.com/office/officeart/2008/layout/NameandTitleOrganizationalChart"/>
    <dgm:cxn modelId="{B0C96BD0-535F-47AE-BF83-A3061F32D98C}" type="presOf" srcId="{C85C9DCD-C99C-4C10-B2F8-A88EEA556F1F}" destId="{B9E3D869-0410-406C-8A0B-CE33BAB831A8}" srcOrd="1" destOrd="0" presId="urn:microsoft.com/office/officeart/2008/layout/NameandTitleOrganizationalChart"/>
    <dgm:cxn modelId="{5F5D8ED4-DC2F-4B25-BDF4-ADB69A43A9AE}" type="presOf" srcId="{E922A2BE-AF26-4B77-9E7F-40CAA8574789}" destId="{CAFAA402-6146-476A-BB8D-B6FD4E50D972}" srcOrd="0" destOrd="0" presId="urn:microsoft.com/office/officeart/2008/layout/NameandTitleOrganizationalChart"/>
    <dgm:cxn modelId="{6B9D49DE-E1ED-4150-A0DC-1554047C1D4C}" type="presOf" srcId="{9C976F91-9AFD-41AD-94A5-8812C853A00A}" destId="{2A8D3357-304C-4206-86C7-D395BFE647CF}" srcOrd="0" destOrd="0" presId="urn:microsoft.com/office/officeart/2008/layout/NameandTitleOrganizationalChart"/>
    <dgm:cxn modelId="{CEEFD7EB-776D-433F-807B-8A6C77C1DEC4}" type="presOf" srcId="{462D5E2B-246A-4B1F-B6F6-59F38424C483}" destId="{30C89BB2-EBD2-4E7F-94A2-0AC1C3D97313}" srcOrd="0" destOrd="0" presId="urn:microsoft.com/office/officeart/2008/layout/NameandTitleOrganizationalChart"/>
    <dgm:cxn modelId="{2A5433F2-13AB-410B-8728-C1CCF1557306}" type="presOf" srcId="{F2CE7684-3416-4219-9D88-7C0E5CA721BB}" destId="{9088EB17-F8C6-4875-85AF-6DE5DBC3B8B6}" srcOrd="1" destOrd="0" presId="urn:microsoft.com/office/officeart/2008/layout/NameandTitleOrganizationalChart"/>
    <dgm:cxn modelId="{521A4FF4-196D-4E75-88FF-BAB60955FD1A}" type="presOf" srcId="{DF985EA8-4EB6-45DA-A2CE-41E48E4BAD4D}" destId="{3055D898-EE88-4EF2-A691-97AD054E6552}" srcOrd="0" destOrd="0" presId="urn:microsoft.com/office/officeart/2008/layout/NameandTitleOrganizationalChart"/>
    <dgm:cxn modelId="{D5D3C6FC-71FD-4823-9C5A-D7BDC24A3443}" type="presOf" srcId="{B1FCADF2-8E8E-4CCB-A6AD-84C381741F08}" destId="{6735191C-A709-4E78-94D0-657ABBE53B87}" srcOrd="1" destOrd="0" presId="urn:microsoft.com/office/officeart/2008/layout/NameandTitleOrganizationalChart"/>
    <dgm:cxn modelId="{AA0BDAFF-B190-41E0-85AC-4AB6459F48F2}" type="presOf" srcId="{DB13DF62-5674-4F47-A50F-88CCB6C1D978}" destId="{4167A01E-3424-4A4F-8CC4-A304BE043189}" srcOrd="0" destOrd="0" presId="urn:microsoft.com/office/officeart/2008/layout/NameandTitleOrganizationalChart"/>
    <dgm:cxn modelId="{22172358-2D63-4FBE-BF12-D06B40AA01C5}" type="presParOf" srcId="{536B47D1-6AC1-4129-9B5F-A2EA0E25194B}" destId="{DE811E80-8DDE-4E7B-8972-43EF9206669B}" srcOrd="0" destOrd="0" presId="urn:microsoft.com/office/officeart/2008/layout/NameandTitleOrganizationalChart"/>
    <dgm:cxn modelId="{87461145-AD73-4188-BA33-000221AA32B6}" type="presParOf" srcId="{DE811E80-8DDE-4E7B-8972-43EF9206669B}" destId="{10EC4F48-2ECF-4985-B101-6D178DA8BD36}" srcOrd="0" destOrd="0" presId="urn:microsoft.com/office/officeart/2008/layout/NameandTitleOrganizationalChart"/>
    <dgm:cxn modelId="{EE751ADA-F20B-4C5C-B036-3CA8C6770E41}" type="presParOf" srcId="{10EC4F48-2ECF-4985-B101-6D178DA8BD36}" destId="{E262D6C8-140C-4912-9A8F-7A7359DF154F}" srcOrd="0" destOrd="0" presId="urn:microsoft.com/office/officeart/2008/layout/NameandTitleOrganizationalChart"/>
    <dgm:cxn modelId="{650EAD66-453B-4B99-891D-C5F71686AA51}" type="presParOf" srcId="{10EC4F48-2ECF-4985-B101-6D178DA8BD36}" destId="{3420A488-2830-4D94-B2D5-7C0E44DF625E}" srcOrd="1" destOrd="0" presId="urn:microsoft.com/office/officeart/2008/layout/NameandTitleOrganizationalChart"/>
    <dgm:cxn modelId="{80A122E1-F973-4CAE-BC6E-1DD70673793F}" type="presParOf" srcId="{10EC4F48-2ECF-4985-B101-6D178DA8BD36}" destId="{26763C70-BFD7-46D3-8CEF-EF3FCAD916D6}" srcOrd="2" destOrd="0" presId="urn:microsoft.com/office/officeart/2008/layout/NameandTitleOrganizationalChart"/>
    <dgm:cxn modelId="{CD24D5D1-C7A4-4E7B-912B-F18B83E60F91}" type="presParOf" srcId="{DE811E80-8DDE-4E7B-8972-43EF9206669B}" destId="{38038760-6EA9-4D33-9B71-FEBC3938F59F}" srcOrd="1" destOrd="0" presId="urn:microsoft.com/office/officeart/2008/layout/NameandTitleOrganizationalChart"/>
    <dgm:cxn modelId="{5D0C8848-CB6E-479B-B12A-6AC1CB4AB85C}" type="presParOf" srcId="{38038760-6EA9-4D33-9B71-FEBC3938F59F}" destId="{3055D898-EE88-4EF2-A691-97AD054E6552}" srcOrd="0" destOrd="0" presId="urn:microsoft.com/office/officeart/2008/layout/NameandTitleOrganizationalChart"/>
    <dgm:cxn modelId="{A12ADBA0-1C6D-471D-9334-FDF6A03A2831}" type="presParOf" srcId="{38038760-6EA9-4D33-9B71-FEBC3938F59F}" destId="{9D7A1E71-6DF2-44AF-95DD-2C29A528BE21}" srcOrd="1" destOrd="0" presId="urn:microsoft.com/office/officeart/2008/layout/NameandTitleOrganizationalChart"/>
    <dgm:cxn modelId="{740578D9-9C31-4D84-A0A7-14777FBCB3D6}" type="presParOf" srcId="{9D7A1E71-6DF2-44AF-95DD-2C29A528BE21}" destId="{F5F64EDC-696B-442A-9475-1B7161327B0C}" srcOrd="0" destOrd="0" presId="urn:microsoft.com/office/officeart/2008/layout/NameandTitleOrganizationalChart"/>
    <dgm:cxn modelId="{02A13E09-5115-4D71-AE84-C1DCAA11D096}" type="presParOf" srcId="{F5F64EDC-696B-442A-9475-1B7161327B0C}" destId="{10193AC0-B783-46B3-B9A4-E5F9E15ABBA5}" srcOrd="0" destOrd="0" presId="urn:microsoft.com/office/officeart/2008/layout/NameandTitleOrganizationalChart"/>
    <dgm:cxn modelId="{6C64B5A9-C421-46AB-8FF4-A8D323A0D5D3}" type="presParOf" srcId="{F5F64EDC-696B-442A-9475-1B7161327B0C}" destId="{023B20B7-1C45-4437-A6A9-576E420DE3AC}" srcOrd="1" destOrd="0" presId="urn:microsoft.com/office/officeart/2008/layout/NameandTitleOrganizationalChart"/>
    <dgm:cxn modelId="{FB406771-D598-40CD-8A4C-F0EA26D43FC8}" type="presParOf" srcId="{F5F64EDC-696B-442A-9475-1B7161327B0C}" destId="{D000F228-F4E1-4EFA-9FA2-3696C8C48EA6}" srcOrd="2" destOrd="0" presId="urn:microsoft.com/office/officeart/2008/layout/NameandTitleOrganizationalChart"/>
    <dgm:cxn modelId="{3AB97990-39B3-47B1-90CE-2564C81C61D7}" type="presParOf" srcId="{9D7A1E71-6DF2-44AF-95DD-2C29A528BE21}" destId="{1048FA79-D1CA-4DC8-A9F2-1847C7D0FB3D}" srcOrd="1" destOrd="0" presId="urn:microsoft.com/office/officeart/2008/layout/NameandTitleOrganizationalChart"/>
    <dgm:cxn modelId="{2CB2317B-5A5E-4E47-83EA-94C3C2FB90D9}" type="presParOf" srcId="{9D7A1E71-6DF2-44AF-95DD-2C29A528BE21}" destId="{3B9C1A9F-D114-4E80-8A8E-233A1A3EBCBA}" srcOrd="2" destOrd="0" presId="urn:microsoft.com/office/officeart/2008/layout/NameandTitleOrganizationalChart"/>
    <dgm:cxn modelId="{08D0C70B-0B41-49ED-AC0A-A5B087D37554}" type="presParOf" srcId="{3B9C1A9F-D114-4E80-8A8E-233A1A3EBCBA}" destId="{9198C666-3B89-48CD-B7EA-344F88499AB8}" srcOrd="0" destOrd="0" presId="urn:microsoft.com/office/officeart/2008/layout/NameandTitleOrganizationalChart"/>
    <dgm:cxn modelId="{9444AF44-E4C0-40FD-9AA5-7DBB29B71D83}" type="presParOf" srcId="{3B9C1A9F-D114-4E80-8A8E-233A1A3EBCBA}" destId="{43EB9EB6-9ABD-485D-B78E-44F7387B69FF}" srcOrd="1" destOrd="0" presId="urn:microsoft.com/office/officeart/2008/layout/NameandTitleOrganizationalChart"/>
    <dgm:cxn modelId="{81E18EA0-D972-45AB-AF6E-EEA26ACDC4EA}" type="presParOf" srcId="{43EB9EB6-9ABD-485D-B78E-44F7387B69FF}" destId="{0CD33E0B-7FDC-437A-878A-D2EB82E41352}" srcOrd="0" destOrd="0" presId="urn:microsoft.com/office/officeart/2008/layout/NameandTitleOrganizationalChart"/>
    <dgm:cxn modelId="{B6DB0CC4-417A-4AE0-88F4-BF9C1C0A498B}" type="presParOf" srcId="{0CD33E0B-7FDC-437A-878A-D2EB82E41352}" destId="{CAFAA402-6146-476A-BB8D-B6FD4E50D972}" srcOrd="0" destOrd="0" presId="urn:microsoft.com/office/officeart/2008/layout/NameandTitleOrganizationalChart"/>
    <dgm:cxn modelId="{A9A6547B-6EA0-4A24-9253-D417BD5994A9}" type="presParOf" srcId="{0CD33E0B-7FDC-437A-878A-D2EB82E41352}" destId="{B78C37B2-3C55-4B1B-A78F-045FA6D7F3E3}" srcOrd="1" destOrd="0" presId="urn:microsoft.com/office/officeart/2008/layout/NameandTitleOrganizationalChart"/>
    <dgm:cxn modelId="{12FDCE28-E1E8-4D33-97AF-05472E0CF77B}" type="presParOf" srcId="{0CD33E0B-7FDC-437A-878A-D2EB82E41352}" destId="{6CAA7829-7B6C-4C85-95EE-5DAA72278498}" srcOrd="2" destOrd="0" presId="urn:microsoft.com/office/officeart/2008/layout/NameandTitleOrganizationalChart"/>
    <dgm:cxn modelId="{AD4E27C8-C633-4CB7-AB37-A5AC48CF3E02}" type="presParOf" srcId="{43EB9EB6-9ABD-485D-B78E-44F7387B69FF}" destId="{239B77E9-4BA3-47E2-A9D7-BDE4893DE9B0}" srcOrd="1" destOrd="0" presId="urn:microsoft.com/office/officeart/2008/layout/NameandTitleOrganizationalChart"/>
    <dgm:cxn modelId="{5BC22E59-5C93-4A75-B310-A7F0C1FE3B06}" type="presParOf" srcId="{239B77E9-4BA3-47E2-A9D7-BDE4893DE9B0}" destId="{06C4FA91-A67E-4AC2-A6BE-A44CB5F91A32}" srcOrd="0" destOrd="0" presId="urn:microsoft.com/office/officeart/2008/layout/NameandTitleOrganizationalChart"/>
    <dgm:cxn modelId="{2A249E05-B299-4E71-B898-055BAC06CD9B}" type="presParOf" srcId="{239B77E9-4BA3-47E2-A9D7-BDE4893DE9B0}" destId="{A8E9206C-AE0B-4B5E-B2B8-787830296362}" srcOrd="1" destOrd="0" presId="urn:microsoft.com/office/officeart/2008/layout/NameandTitleOrganizationalChart"/>
    <dgm:cxn modelId="{E14B6509-BA8D-482D-A8C0-5410F8F2F37B}" type="presParOf" srcId="{A8E9206C-AE0B-4B5E-B2B8-787830296362}" destId="{7796856A-4D8C-4E58-A3E3-2701DFA5AFE1}" srcOrd="0" destOrd="0" presId="urn:microsoft.com/office/officeart/2008/layout/NameandTitleOrganizationalChart"/>
    <dgm:cxn modelId="{2C440BAE-96DB-452E-9C7D-9A16C4EEA823}" type="presParOf" srcId="{7796856A-4D8C-4E58-A3E3-2701DFA5AFE1}" destId="{C7AF8103-6BF8-4F64-AF2E-8ABC774C5FFB}" srcOrd="0" destOrd="0" presId="urn:microsoft.com/office/officeart/2008/layout/NameandTitleOrganizationalChart"/>
    <dgm:cxn modelId="{FD064766-9E20-4C23-8A58-C5D44040BADE}" type="presParOf" srcId="{7796856A-4D8C-4E58-A3E3-2701DFA5AFE1}" destId="{4C9AF644-5A1A-4E91-8C1A-5EF0133F5D0D}" srcOrd="1" destOrd="0" presId="urn:microsoft.com/office/officeart/2008/layout/NameandTitleOrganizationalChart"/>
    <dgm:cxn modelId="{869ABA08-4DFC-40FA-B524-700A7C224A80}" type="presParOf" srcId="{7796856A-4D8C-4E58-A3E3-2701DFA5AFE1}" destId="{B9E3D869-0410-406C-8A0B-CE33BAB831A8}" srcOrd="2" destOrd="0" presId="urn:microsoft.com/office/officeart/2008/layout/NameandTitleOrganizationalChart"/>
    <dgm:cxn modelId="{D344B14C-8664-4A9F-846A-25AD5EE98609}" type="presParOf" srcId="{A8E9206C-AE0B-4B5E-B2B8-787830296362}" destId="{5CC63A9D-1B78-48A3-BF6E-00B399696F68}" srcOrd="1" destOrd="0" presId="urn:microsoft.com/office/officeart/2008/layout/NameandTitleOrganizationalChart"/>
    <dgm:cxn modelId="{531A5573-DFEF-4807-B7E3-4E926818502E}" type="presParOf" srcId="{A8E9206C-AE0B-4B5E-B2B8-787830296362}" destId="{298D75FF-477D-4329-AEA5-61A606DB98F4}" srcOrd="2" destOrd="0" presId="urn:microsoft.com/office/officeart/2008/layout/NameandTitleOrganizationalChart"/>
    <dgm:cxn modelId="{E1C898E9-3F6A-4A22-B2E1-91A746B6D380}" type="presParOf" srcId="{239B77E9-4BA3-47E2-A9D7-BDE4893DE9B0}" destId="{960C1614-7292-4FE3-8C8C-5F885334587C}" srcOrd="2" destOrd="0" presId="urn:microsoft.com/office/officeart/2008/layout/NameandTitleOrganizationalChart"/>
    <dgm:cxn modelId="{BA7ABFB4-87A7-47EA-AFC3-4BAF8F3EBDEC}" type="presParOf" srcId="{239B77E9-4BA3-47E2-A9D7-BDE4893DE9B0}" destId="{8E6D30D4-FDA8-480A-B6EE-ADE8FB35D5B8}" srcOrd="3" destOrd="0" presId="urn:microsoft.com/office/officeart/2008/layout/NameandTitleOrganizationalChart"/>
    <dgm:cxn modelId="{BF0EE965-82CF-4FA8-B439-33787DD2B8B0}" type="presParOf" srcId="{8E6D30D4-FDA8-480A-B6EE-ADE8FB35D5B8}" destId="{58C03B76-22DC-4FD2-999B-B11C0C4B5DD4}" srcOrd="0" destOrd="0" presId="urn:microsoft.com/office/officeart/2008/layout/NameandTitleOrganizationalChart"/>
    <dgm:cxn modelId="{0B57F7FD-6F99-4848-BBD6-7959A0DCCE90}" type="presParOf" srcId="{58C03B76-22DC-4FD2-999B-B11C0C4B5DD4}" destId="{6F7D8708-A931-40F7-B62B-3C840D903DB7}" srcOrd="0" destOrd="0" presId="urn:microsoft.com/office/officeart/2008/layout/NameandTitleOrganizationalChart"/>
    <dgm:cxn modelId="{E26E2DC6-1E40-44B4-A35A-5BFCB65ABE8E}" type="presParOf" srcId="{58C03B76-22DC-4FD2-999B-B11C0C4B5DD4}" destId="{9320AF2A-CEA6-4A7E-9E46-CDE529AE4ADB}" srcOrd="1" destOrd="0" presId="urn:microsoft.com/office/officeart/2008/layout/NameandTitleOrganizationalChart"/>
    <dgm:cxn modelId="{B1D6C6FC-57BE-41DE-9752-439BA19B22EB}" type="presParOf" srcId="{58C03B76-22DC-4FD2-999B-B11C0C4B5DD4}" destId="{6735191C-A709-4E78-94D0-657ABBE53B87}" srcOrd="2" destOrd="0" presId="urn:microsoft.com/office/officeart/2008/layout/NameandTitleOrganizationalChart"/>
    <dgm:cxn modelId="{64E6C414-4763-4587-9D8C-5FE3FA3F1410}" type="presParOf" srcId="{8E6D30D4-FDA8-480A-B6EE-ADE8FB35D5B8}" destId="{A774A341-3AB9-4AD8-9B82-B3C004A75210}" srcOrd="1" destOrd="0" presId="urn:microsoft.com/office/officeart/2008/layout/NameandTitleOrganizationalChart"/>
    <dgm:cxn modelId="{BB6FAF2F-56CD-4B06-BD1A-11B1851CD1DC}" type="presParOf" srcId="{8E6D30D4-FDA8-480A-B6EE-ADE8FB35D5B8}" destId="{55F81711-69FC-4A5F-9780-3C72F4FA6D9A}" srcOrd="2" destOrd="0" presId="urn:microsoft.com/office/officeart/2008/layout/NameandTitleOrganizationalChart"/>
    <dgm:cxn modelId="{4490001D-793C-43C5-A6D0-82BD242E7471}" type="presParOf" srcId="{239B77E9-4BA3-47E2-A9D7-BDE4893DE9B0}" destId="{82D2B20F-2901-4BB1-AFE5-795932518BF1}" srcOrd="4" destOrd="0" presId="urn:microsoft.com/office/officeart/2008/layout/NameandTitleOrganizationalChart"/>
    <dgm:cxn modelId="{424237EA-5121-44EC-BF86-C0CA61DEBE7F}" type="presParOf" srcId="{239B77E9-4BA3-47E2-A9D7-BDE4893DE9B0}" destId="{F13938BF-5CAE-4365-AFD0-0CCD91390DF8}" srcOrd="5" destOrd="0" presId="urn:microsoft.com/office/officeart/2008/layout/NameandTitleOrganizationalChart"/>
    <dgm:cxn modelId="{5D5FA1F8-B898-42EF-B7AD-8FB1EF6C4AB4}" type="presParOf" srcId="{F13938BF-5CAE-4365-AFD0-0CCD91390DF8}" destId="{A08A276B-B7C0-45DB-8D78-E879B352C2BC}" srcOrd="0" destOrd="0" presId="urn:microsoft.com/office/officeart/2008/layout/NameandTitleOrganizationalChart"/>
    <dgm:cxn modelId="{ED1C4E84-8C0E-4EEA-B1F8-5D3447A66F39}" type="presParOf" srcId="{A08A276B-B7C0-45DB-8D78-E879B352C2BC}" destId="{AD403BD1-9167-42C0-8DCC-E435E9EAEC8C}" srcOrd="0" destOrd="0" presId="urn:microsoft.com/office/officeart/2008/layout/NameandTitleOrganizationalChart"/>
    <dgm:cxn modelId="{F10D7375-83E9-4E88-9308-FB46E011B4B8}" type="presParOf" srcId="{A08A276B-B7C0-45DB-8D78-E879B352C2BC}" destId="{4167A01E-3424-4A4F-8CC4-A304BE043189}" srcOrd="1" destOrd="0" presId="urn:microsoft.com/office/officeart/2008/layout/NameandTitleOrganizationalChart"/>
    <dgm:cxn modelId="{A3413297-5CDD-4532-839B-A42A132E731E}" type="presParOf" srcId="{A08A276B-B7C0-45DB-8D78-E879B352C2BC}" destId="{A1D03CA5-AFC1-49E1-B160-66CA7AD76DB7}" srcOrd="2" destOrd="0" presId="urn:microsoft.com/office/officeart/2008/layout/NameandTitleOrganizationalChart"/>
    <dgm:cxn modelId="{E5227C38-F700-410D-830D-B0F0C4C19187}" type="presParOf" srcId="{F13938BF-5CAE-4365-AFD0-0CCD91390DF8}" destId="{E47ABAC0-F90B-4589-A681-494A7404C0FE}" srcOrd="1" destOrd="0" presId="urn:microsoft.com/office/officeart/2008/layout/NameandTitleOrganizationalChart"/>
    <dgm:cxn modelId="{4720BD92-65A4-47FB-AF60-192B89B2FE37}" type="presParOf" srcId="{F13938BF-5CAE-4365-AFD0-0CCD91390DF8}" destId="{33892B6F-02FA-4829-AE32-75C7F11AA1C4}" srcOrd="2" destOrd="0" presId="urn:microsoft.com/office/officeart/2008/layout/NameandTitleOrganizationalChart"/>
    <dgm:cxn modelId="{2202F7D5-1D4D-4E6D-A9E8-4829ECC19096}" type="presParOf" srcId="{43EB9EB6-9ABD-485D-B78E-44F7387B69FF}" destId="{86C1E211-10E1-4084-A22B-C622201FE5A7}" srcOrd="2" destOrd="0" presId="urn:microsoft.com/office/officeart/2008/layout/NameandTitleOrganizationalChart"/>
    <dgm:cxn modelId="{8E568735-5E99-4A73-A63B-92C4FD2C28CC}" type="presParOf" srcId="{38038760-6EA9-4D33-9B71-FEBC3938F59F}" destId="{2A8D3357-304C-4206-86C7-D395BFE647CF}" srcOrd="2" destOrd="0" presId="urn:microsoft.com/office/officeart/2008/layout/NameandTitleOrganizationalChart"/>
    <dgm:cxn modelId="{6F28FB80-0CE0-4D25-878D-4F7F8C6EB2E4}" type="presParOf" srcId="{38038760-6EA9-4D33-9B71-FEBC3938F59F}" destId="{7297B4A0-CC56-4D5A-ADAC-23A120C0CF2D}" srcOrd="3" destOrd="0" presId="urn:microsoft.com/office/officeart/2008/layout/NameandTitleOrganizationalChart"/>
    <dgm:cxn modelId="{948EEF2F-383C-4778-B036-FDAB34CC2CBB}" type="presParOf" srcId="{7297B4A0-CC56-4D5A-ADAC-23A120C0CF2D}" destId="{6BA4048C-2400-4436-9533-594B510BA4B7}" srcOrd="0" destOrd="0" presId="urn:microsoft.com/office/officeart/2008/layout/NameandTitleOrganizationalChart"/>
    <dgm:cxn modelId="{773662BF-94DB-4BBE-A093-59197CBB9908}" type="presParOf" srcId="{6BA4048C-2400-4436-9533-594B510BA4B7}" destId="{B066EA91-3913-4CB5-9E86-521FE9F8C821}" srcOrd="0" destOrd="0" presId="urn:microsoft.com/office/officeart/2008/layout/NameandTitleOrganizationalChart"/>
    <dgm:cxn modelId="{674478CA-E402-44A3-A159-768E11C53FCF}" type="presParOf" srcId="{6BA4048C-2400-4436-9533-594B510BA4B7}" destId="{74D642E8-7478-4DC9-A87C-85B818937D6C}" srcOrd="1" destOrd="0" presId="urn:microsoft.com/office/officeart/2008/layout/NameandTitleOrganizationalChart"/>
    <dgm:cxn modelId="{ADD067D2-68AC-47D6-951D-3267CCB5A129}" type="presParOf" srcId="{6BA4048C-2400-4436-9533-594B510BA4B7}" destId="{FB975F5C-5281-4780-BE93-F6F70EEB24D8}" srcOrd="2" destOrd="0" presId="urn:microsoft.com/office/officeart/2008/layout/NameandTitleOrganizationalChart"/>
    <dgm:cxn modelId="{AA99771E-6960-453F-AFBC-4DB58B343831}" type="presParOf" srcId="{7297B4A0-CC56-4D5A-ADAC-23A120C0CF2D}" destId="{E13064F3-5106-42AA-820B-98D985DF32A6}" srcOrd="1" destOrd="0" presId="urn:microsoft.com/office/officeart/2008/layout/NameandTitleOrganizationalChart"/>
    <dgm:cxn modelId="{6BBA150C-F853-4A9A-B425-1FB1155B3364}" type="presParOf" srcId="{E13064F3-5106-42AA-820B-98D985DF32A6}" destId="{30C89BB2-EBD2-4E7F-94A2-0AC1C3D97313}" srcOrd="0" destOrd="0" presId="urn:microsoft.com/office/officeart/2008/layout/NameandTitleOrganizationalChart"/>
    <dgm:cxn modelId="{0788E71A-D506-4BD4-81B6-0E25789F1E68}" type="presParOf" srcId="{E13064F3-5106-42AA-820B-98D985DF32A6}" destId="{D34096AC-CCF8-44F4-92F2-37BE542CE58D}" srcOrd="1" destOrd="0" presId="urn:microsoft.com/office/officeart/2008/layout/NameandTitleOrganizationalChart"/>
    <dgm:cxn modelId="{B9522102-B015-4F32-BF0C-91AC1AEAA892}" type="presParOf" srcId="{D34096AC-CCF8-44F4-92F2-37BE542CE58D}" destId="{63F21701-188E-4461-89BB-E115153B28DD}" srcOrd="0" destOrd="0" presId="urn:microsoft.com/office/officeart/2008/layout/NameandTitleOrganizationalChart"/>
    <dgm:cxn modelId="{CBF24DF0-B797-4F60-9AA9-44F851C987A5}" type="presParOf" srcId="{63F21701-188E-4461-89BB-E115153B28DD}" destId="{B25E77FE-6C0D-4884-8ACF-499298938410}" srcOrd="0" destOrd="0" presId="urn:microsoft.com/office/officeart/2008/layout/NameandTitleOrganizationalChart"/>
    <dgm:cxn modelId="{B08A44EB-9CA4-4CBA-9516-EBA63C0D7709}" type="presParOf" srcId="{63F21701-188E-4461-89BB-E115153B28DD}" destId="{925962A9-226D-48E5-A247-258807559E34}" srcOrd="1" destOrd="0" presId="urn:microsoft.com/office/officeart/2008/layout/NameandTitleOrganizationalChart"/>
    <dgm:cxn modelId="{A63A7F69-1FAC-4DDF-BDEF-42EF2A2E035E}" type="presParOf" srcId="{63F21701-188E-4461-89BB-E115153B28DD}" destId="{9088EB17-F8C6-4875-85AF-6DE5DBC3B8B6}" srcOrd="2" destOrd="0" presId="urn:microsoft.com/office/officeart/2008/layout/NameandTitleOrganizationalChart"/>
    <dgm:cxn modelId="{2AFB8B4C-0F31-43CC-A103-7282A5B9158B}" type="presParOf" srcId="{D34096AC-CCF8-44F4-92F2-37BE542CE58D}" destId="{35C21586-E4BB-4337-9F74-82AC3CAE1D2B}" srcOrd="1" destOrd="0" presId="urn:microsoft.com/office/officeart/2008/layout/NameandTitleOrganizationalChart"/>
    <dgm:cxn modelId="{BE73988B-FE0C-462A-A2EC-A1FEBDBD0A30}" type="presParOf" srcId="{D34096AC-CCF8-44F4-92F2-37BE542CE58D}" destId="{425BB573-3500-4FBD-BFE3-79B31A29A0FD}" srcOrd="2" destOrd="0" presId="urn:microsoft.com/office/officeart/2008/layout/NameandTitleOrganizationalChart"/>
    <dgm:cxn modelId="{560F3B7E-4259-4BB9-B771-2B0F9ACACB2D}" type="presParOf" srcId="{E13064F3-5106-42AA-820B-98D985DF32A6}" destId="{02385B09-575A-4A85-9778-9A32ACA6F263}" srcOrd="2" destOrd="0" presId="urn:microsoft.com/office/officeart/2008/layout/NameandTitleOrganizationalChart"/>
    <dgm:cxn modelId="{AA36838B-F1AE-4BE4-BBD0-333916798186}" type="presParOf" srcId="{E13064F3-5106-42AA-820B-98D985DF32A6}" destId="{F3434E70-FFB7-4C9F-8248-3FDAF74AF28B}" srcOrd="3" destOrd="0" presId="urn:microsoft.com/office/officeart/2008/layout/NameandTitleOrganizationalChart"/>
    <dgm:cxn modelId="{7085BF62-2835-465C-9BEB-062C795C2E74}" type="presParOf" srcId="{F3434E70-FFB7-4C9F-8248-3FDAF74AF28B}" destId="{DF1721C7-2460-4C55-A03B-CA254FB52803}" srcOrd="0" destOrd="0" presId="urn:microsoft.com/office/officeart/2008/layout/NameandTitleOrganizationalChart"/>
    <dgm:cxn modelId="{086A5F77-B7C9-4ACF-949C-8A36F2BA2839}" type="presParOf" srcId="{DF1721C7-2460-4C55-A03B-CA254FB52803}" destId="{6A3EE576-95CC-4733-970F-92E9E747E906}" srcOrd="0" destOrd="0" presId="urn:microsoft.com/office/officeart/2008/layout/NameandTitleOrganizationalChart"/>
    <dgm:cxn modelId="{330483EA-835D-49F3-A2E9-03E32C7E1CCB}" type="presParOf" srcId="{DF1721C7-2460-4C55-A03B-CA254FB52803}" destId="{D4AECA0F-53FC-484C-992F-A2D43836C21D}" srcOrd="1" destOrd="0" presId="urn:microsoft.com/office/officeart/2008/layout/NameandTitleOrganizationalChart"/>
    <dgm:cxn modelId="{92A924A7-8649-4F11-9FCD-B8A3EC92F424}" type="presParOf" srcId="{DF1721C7-2460-4C55-A03B-CA254FB52803}" destId="{0F31AA5A-0FD0-401D-A9D6-DD69D109D9B1}" srcOrd="2" destOrd="0" presId="urn:microsoft.com/office/officeart/2008/layout/NameandTitleOrganizationalChart"/>
    <dgm:cxn modelId="{5C2813F8-D540-49ED-9E96-939B90978C29}" type="presParOf" srcId="{F3434E70-FFB7-4C9F-8248-3FDAF74AF28B}" destId="{E4129A85-9FB9-47A8-A869-19F98759518D}" srcOrd="1" destOrd="0" presId="urn:microsoft.com/office/officeart/2008/layout/NameandTitleOrganizationalChart"/>
    <dgm:cxn modelId="{FCF3A8A5-0940-4292-A6AB-92E8FCB95FA4}" type="presParOf" srcId="{F3434E70-FFB7-4C9F-8248-3FDAF74AF28B}" destId="{728A3AA4-256C-473F-8EF7-01005F45DB84}" srcOrd="2" destOrd="0" presId="urn:microsoft.com/office/officeart/2008/layout/NameandTitleOrganizationalChart"/>
    <dgm:cxn modelId="{48040588-0F97-4098-9E35-811FC6094FD2}" type="presParOf" srcId="{7297B4A0-CC56-4D5A-ADAC-23A120C0CF2D}" destId="{677E789D-DDC4-454C-9CE8-15307AC35276}" srcOrd="2" destOrd="0" presId="urn:microsoft.com/office/officeart/2008/layout/NameandTitleOrganizationalChart"/>
    <dgm:cxn modelId="{2A9BCDAA-4411-4227-ADCF-652678370338}" type="presParOf" srcId="{DE811E80-8DDE-4E7B-8972-43EF9206669B}" destId="{4F2A6C02-96F7-416E-8D7D-9C3424EF53E7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C640C-92AC-42DF-83F8-04A33053DE2D}">
      <dsp:nvSpPr>
        <dsp:cNvPr id="0" name=""/>
        <dsp:cNvSpPr/>
      </dsp:nvSpPr>
      <dsp:spPr>
        <a:xfrm>
          <a:off x="10038939" y="2228847"/>
          <a:ext cx="91440" cy="499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F7752-60F4-48AC-99E6-831F2DD31355}">
      <dsp:nvSpPr>
        <dsp:cNvPr id="0" name=""/>
        <dsp:cNvSpPr/>
      </dsp:nvSpPr>
      <dsp:spPr>
        <a:xfrm>
          <a:off x="7359728" y="885971"/>
          <a:ext cx="2724931" cy="478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065"/>
              </a:lnTo>
              <a:lnTo>
                <a:pt x="2724931" y="277065"/>
              </a:lnTo>
              <a:lnTo>
                <a:pt x="2724931" y="478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0E1FF-5E82-40C3-BE00-AF01D9470F01}">
      <dsp:nvSpPr>
        <dsp:cNvPr id="0" name=""/>
        <dsp:cNvSpPr/>
      </dsp:nvSpPr>
      <dsp:spPr>
        <a:xfrm>
          <a:off x="7797179" y="3592316"/>
          <a:ext cx="91440" cy="522484"/>
        </a:xfrm>
        <a:custGeom>
          <a:avLst/>
          <a:gdLst/>
          <a:ahLst/>
          <a:cxnLst/>
          <a:rect l="0" t="0" r="0" b="0"/>
          <a:pathLst>
            <a:path>
              <a:moveTo>
                <a:pt x="48223" y="0"/>
              </a:moveTo>
              <a:lnTo>
                <a:pt x="48223" y="320844"/>
              </a:lnTo>
              <a:lnTo>
                <a:pt x="45720" y="320844"/>
              </a:lnTo>
              <a:lnTo>
                <a:pt x="45720" y="5224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04680-130F-44CA-BAA7-DB0D58C1FC28}">
      <dsp:nvSpPr>
        <dsp:cNvPr id="0" name=""/>
        <dsp:cNvSpPr/>
      </dsp:nvSpPr>
      <dsp:spPr>
        <a:xfrm>
          <a:off x="5680286" y="2249440"/>
          <a:ext cx="1330582" cy="910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790"/>
              </a:lnTo>
              <a:lnTo>
                <a:pt x="1330582" y="910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4C8030-767B-4747-BB4C-A126B49AADD3}">
      <dsp:nvSpPr>
        <dsp:cNvPr id="0" name=""/>
        <dsp:cNvSpPr/>
      </dsp:nvSpPr>
      <dsp:spPr>
        <a:xfrm>
          <a:off x="3366889" y="3592316"/>
          <a:ext cx="2239256" cy="499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658"/>
              </a:lnTo>
              <a:lnTo>
                <a:pt x="2239256" y="297658"/>
              </a:lnTo>
              <a:lnTo>
                <a:pt x="2239256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47793-4F4B-4AC5-94AF-F4146A5643A1}">
      <dsp:nvSpPr>
        <dsp:cNvPr id="0" name=""/>
        <dsp:cNvSpPr/>
      </dsp:nvSpPr>
      <dsp:spPr>
        <a:xfrm>
          <a:off x="3321169" y="3592316"/>
          <a:ext cx="91440" cy="499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C2270-0561-41F4-A4D9-6B82C2071B2B}">
      <dsp:nvSpPr>
        <dsp:cNvPr id="0" name=""/>
        <dsp:cNvSpPr/>
      </dsp:nvSpPr>
      <dsp:spPr>
        <a:xfrm>
          <a:off x="1127633" y="3592316"/>
          <a:ext cx="2239256" cy="499298"/>
        </a:xfrm>
        <a:custGeom>
          <a:avLst/>
          <a:gdLst/>
          <a:ahLst/>
          <a:cxnLst/>
          <a:rect l="0" t="0" r="0" b="0"/>
          <a:pathLst>
            <a:path>
              <a:moveTo>
                <a:pt x="2239256" y="0"/>
              </a:moveTo>
              <a:lnTo>
                <a:pt x="2239256" y="297658"/>
              </a:lnTo>
              <a:lnTo>
                <a:pt x="0" y="297658"/>
              </a:lnTo>
              <a:lnTo>
                <a:pt x="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1A515-E0BB-48D2-A291-5B6C442533D2}">
      <dsp:nvSpPr>
        <dsp:cNvPr id="0" name=""/>
        <dsp:cNvSpPr/>
      </dsp:nvSpPr>
      <dsp:spPr>
        <a:xfrm>
          <a:off x="4201424" y="2249440"/>
          <a:ext cx="1478861" cy="910790"/>
        </a:xfrm>
        <a:custGeom>
          <a:avLst/>
          <a:gdLst/>
          <a:ahLst/>
          <a:cxnLst/>
          <a:rect l="0" t="0" r="0" b="0"/>
          <a:pathLst>
            <a:path>
              <a:moveTo>
                <a:pt x="1478861" y="0"/>
              </a:moveTo>
              <a:lnTo>
                <a:pt x="1478861" y="910790"/>
              </a:lnTo>
              <a:lnTo>
                <a:pt x="0" y="9107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0E219-D254-4927-A687-99300F02262E}">
      <dsp:nvSpPr>
        <dsp:cNvPr id="0" name=""/>
        <dsp:cNvSpPr/>
      </dsp:nvSpPr>
      <dsp:spPr>
        <a:xfrm>
          <a:off x="5680286" y="885971"/>
          <a:ext cx="1679442" cy="499298"/>
        </a:xfrm>
        <a:custGeom>
          <a:avLst/>
          <a:gdLst/>
          <a:ahLst/>
          <a:cxnLst/>
          <a:rect l="0" t="0" r="0" b="0"/>
          <a:pathLst>
            <a:path>
              <a:moveTo>
                <a:pt x="1679442" y="0"/>
              </a:moveTo>
              <a:lnTo>
                <a:pt x="1679442" y="297658"/>
              </a:lnTo>
              <a:lnTo>
                <a:pt x="0" y="297658"/>
              </a:lnTo>
              <a:lnTo>
                <a:pt x="0" y="499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8A981-B95D-4E2B-AE1B-201B5352824A}">
      <dsp:nvSpPr>
        <dsp:cNvPr id="0" name=""/>
        <dsp:cNvSpPr/>
      </dsp:nvSpPr>
      <dsp:spPr>
        <a:xfrm>
          <a:off x="6525193" y="21801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2194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Bill Blevins</a:t>
          </a:r>
        </a:p>
      </dsp:txBody>
      <dsp:txXfrm>
        <a:off x="6525193" y="21801"/>
        <a:ext cx="1669070" cy="864170"/>
      </dsp:txXfrm>
    </dsp:sp>
    <dsp:sp modelId="{61D3E7E8-2E65-4674-B693-0720A94DC32D}">
      <dsp:nvSpPr>
        <dsp:cNvPr id="0" name=""/>
        <dsp:cNvSpPr/>
      </dsp:nvSpPr>
      <dsp:spPr>
        <a:xfrm>
          <a:off x="6859020" y="693931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Director, Grid Coordination</a:t>
          </a:r>
        </a:p>
      </dsp:txBody>
      <dsp:txXfrm>
        <a:off x="6859020" y="693931"/>
        <a:ext cx="1502163" cy="288056"/>
      </dsp:txXfrm>
    </dsp:sp>
    <dsp:sp modelId="{20A9C520-3ED2-4ECA-BCA2-156435318FC2}">
      <dsp:nvSpPr>
        <dsp:cNvPr id="0" name=""/>
        <dsp:cNvSpPr/>
      </dsp:nvSpPr>
      <dsp:spPr>
        <a:xfrm>
          <a:off x="4845750" y="1385270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Joel Koepke</a:t>
          </a:r>
        </a:p>
      </dsp:txBody>
      <dsp:txXfrm>
        <a:off x="4845750" y="1385270"/>
        <a:ext cx="1669070" cy="864170"/>
      </dsp:txXfrm>
    </dsp:sp>
    <dsp:sp modelId="{6F0D2A7A-1322-42C3-AEAB-E103F761988F}">
      <dsp:nvSpPr>
        <dsp:cNvPr id="0" name=""/>
        <dsp:cNvSpPr/>
      </dsp:nvSpPr>
      <dsp:spPr>
        <a:xfrm>
          <a:off x="5179578" y="2057400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Manager, Grid Coordination Support and Development</a:t>
          </a:r>
        </a:p>
      </dsp:txBody>
      <dsp:txXfrm>
        <a:off x="5179578" y="2057400"/>
        <a:ext cx="1502163" cy="288056"/>
      </dsp:txXfrm>
    </dsp:sp>
    <dsp:sp modelId="{B6B4E10C-EBF4-4389-A6A7-F89203319E55}">
      <dsp:nvSpPr>
        <dsp:cNvPr id="0" name=""/>
        <dsp:cNvSpPr/>
      </dsp:nvSpPr>
      <dsp:spPr>
        <a:xfrm>
          <a:off x="2532354" y="2728146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Rochie Guiyab</a:t>
          </a:r>
        </a:p>
      </dsp:txBody>
      <dsp:txXfrm>
        <a:off x="2532354" y="2728146"/>
        <a:ext cx="1669070" cy="864170"/>
      </dsp:txXfrm>
    </dsp:sp>
    <dsp:sp modelId="{95701639-43E6-4530-A7B2-8170C1D66812}">
      <dsp:nvSpPr>
        <dsp:cNvPr id="0" name=""/>
        <dsp:cNvSpPr/>
      </dsp:nvSpPr>
      <dsp:spPr>
        <a:xfrm>
          <a:off x="2866168" y="3400278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Manager, Network Modeling</a:t>
          </a:r>
        </a:p>
      </dsp:txBody>
      <dsp:txXfrm>
        <a:off x="2866168" y="3400278"/>
        <a:ext cx="1502163" cy="288056"/>
      </dsp:txXfrm>
    </dsp:sp>
    <dsp:sp modelId="{3A5CA581-EFCE-485D-83CF-220428AF11A2}">
      <dsp:nvSpPr>
        <dsp:cNvPr id="0" name=""/>
        <dsp:cNvSpPr/>
      </dsp:nvSpPr>
      <dsp:spPr>
        <a:xfrm>
          <a:off x="293098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Sujatha Kotamarty</a:t>
          </a:r>
        </a:p>
      </dsp:txBody>
      <dsp:txXfrm>
        <a:off x="293098" y="4091615"/>
        <a:ext cx="1669070" cy="864170"/>
      </dsp:txXfrm>
    </dsp:sp>
    <dsp:sp modelId="{34238139-76AB-4A71-80A0-AAF20EEE94EC}">
      <dsp:nvSpPr>
        <dsp:cNvPr id="0" name=""/>
        <dsp:cNvSpPr/>
      </dsp:nvSpPr>
      <dsp:spPr>
        <a:xfrm>
          <a:off x="626912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Maintenance</a:t>
          </a:r>
        </a:p>
      </dsp:txBody>
      <dsp:txXfrm>
        <a:off x="626912" y="4763747"/>
        <a:ext cx="1502163" cy="288056"/>
      </dsp:txXfrm>
    </dsp:sp>
    <dsp:sp modelId="{E257B4C8-8E79-4AB6-9AD7-32D09D6BAF49}">
      <dsp:nvSpPr>
        <dsp:cNvPr id="0" name=""/>
        <dsp:cNvSpPr/>
      </dsp:nvSpPr>
      <dsp:spPr>
        <a:xfrm>
          <a:off x="2532354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Trish Miller</a:t>
          </a:r>
        </a:p>
      </dsp:txBody>
      <dsp:txXfrm>
        <a:off x="2532354" y="4091615"/>
        <a:ext cx="1669070" cy="864170"/>
      </dsp:txXfrm>
    </dsp:sp>
    <dsp:sp modelId="{C43A2511-CE78-47F8-9D1E-32D9887C7114}">
      <dsp:nvSpPr>
        <dsp:cNvPr id="0" name=""/>
        <dsp:cNvSpPr/>
      </dsp:nvSpPr>
      <dsp:spPr>
        <a:xfrm>
          <a:off x="2866168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Coordination</a:t>
          </a:r>
        </a:p>
      </dsp:txBody>
      <dsp:txXfrm>
        <a:off x="2866168" y="4763747"/>
        <a:ext cx="1502163" cy="288056"/>
      </dsp:txXfrm>
    </dsp:sp>
    <dsp:sp modelId="{705E0DE6-A1FA-4A10-978B-309F0E12B180}">
      <dsp:nvSpPr>
        <dsp:cNvPr id="0" name=""/>
        <dsp:cNvSpPr/>
      </dsp:nvSpPr>
      <dsp:spPr>
        <a:xfrm>
          <a:off x="4771611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Eric Meier</a:t>
          </a:r>
        </a:p>
      </dsp:txBody>
      <dsp:txXfrm>
        <a:off x="4771611" y="4091615"/>
        <a:ext cx="1669070" cy="864170"/>
      </dsp:txXfrm>
    </dsp:sp>
    <dsp:sp modelId="{3F918891-1D6F-466C-81F2-50189FC36369}">
      <dsp:nvSpPr>
        <dsp:cNvPr id="0" name=""/>
        <dsp:cNvSpPr/>
      </dsp:nvSpPr>
      <dsp:spPr>
        <a:xfrm>
          <a:off x="5105425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Administration</a:t>
          </a:r>
        </a:p>
      </dsp:txBody>
      <dsp:txXfrm>
        <a:off x="5105425" y="4763747"/>
        <a:ext cx="1502163" cy="288056"/>
      </dsp:txXfrm>
    </dsp:sp>
    <dsp:sp modelId="{4B6EA86A-5862-4604-BB73-7A2A01ED7C42}">
      <dsp:nvSpPr>
        <dsp:cNvPr id="0" name=""/>
        <dsp:cNvSpPr/>
      </dsp:nvSpPr>
      <dsp:spPr>
        <a:xfrm>
          <a:off x="7010868" y="2728146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Agee Springer</a:t>
          </a:r>
        </a:p>
      </dsp:txBody>
      <dsp:txXfrm>
        <a:off x="7010868" y="2728146"/>
        <a:ext cx="1669070" cy="864170"/>
      </dsp:txXfrm>
    </dsp:sp>
    <dsp:sp modelId="{7E93BCBC-0F39-4676-BA00-C2EF680F3973}">
      <dsp:nvSpPr>
        <dsp:cNvPr id="0" name=""/>
        <dsp:cNvSpPr/>
      </dsp:nvSpPr>
      <dsp:spPr>
        <a:xfrm>
          <a:off x="7344682" y="3400278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Large Load Integration Manager</a:t>
          </a:r>
        </a:p>
      </dsp:txBody>
      <dsp:txXfrm>
        <a:off x="7344682" y="3400278"/>
        <a:ext cx="1502163" cy="288056"/>
      </dsp:txXfrm>
    </dsp:sp>
    <dsp:sp modelId="{BA5102E3-5C26-4CE8-897A-AA5E95C86991}">
      <dsp:nvSpPr>
        <dsp:cNvPr id="0" name=""/>
        <dsp:cNvSpPr/>
      </dsp:nvSpPr>
      <dsp:spPr>
        <a:xfrm>
          <a:off x="7008364" y="4114801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1944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Large Load Integration</a:t>
          </a:r>
        </a:p>
      </dsp:txBody>
      <dsp:txXfrm>
        <a:off x="7008364" y="4114801"/>
        <a:ext cx="1669070" cy="864170"/>
      </dsp:txXfrm>
    </dsp:sp>
    <dsp:sp modelId="{38818BE0-C52B-476D-B167-7B3E79E94E97}">
      <dsp:nvSpPr>
        <dsp:cNvPr id="0" name=""/>
        <dsp:cNvSpPr/>
      </dsp:nvSpPr>
      <dsp:spPr>
        <a:xfrm>
          <a:off x="8351011" y="381000"/>
          <a:ext cx="1502163" cy="288056"/>
        </a:xfrm>
        <a:prstGeom prst="rect">
          <a:avLst/>
        </a:pr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351011" y="381000"/>
        <a:ext cx="1502163" cy="288056"/>
      </dsp:txXfrm>
    </dsp:sp>
    <dsp:sp modelId="{4A091BD9-04A6-4FC6-9BE8-6989986528B9}">
      <dsp:nvSpPr>
        <dsp:cNvPr id="0" name=""/>
        <dsp:cNvSpPr/>
      </dsp:nvSpPr>
      <dsp:spPr>
        <a:xfrm>
          <a:off x="9250124" y="1364677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1944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Jay Teixeira</a:t>
          </a:r>
        </a:p>
      </dsp:txBody>
      <dsp:txXfrm>
        <a:off x="9250124" y="1364677"/>
        <a:ext cx="1669070" cy="864170"/>
      </dsp:txXfrm>
    </dsp:sp>
    <dsp:sp modelId="{D92D7E08-DD96-4B22-B89B-B1E9A592F9FF}">
      <dsp:nvSpPr>
        <dsp:cNvPr id="0" name=""/>
        <dsp:cNvSpPr/>
      </dsp:nvSpPr>
      <dsp:spPr>
        <a:xfrm>
          <a:off x="9583938" y="2036809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Manager, Resource Integration</a:t>
          </a:r>
        </a:p>
      </dsp:txBody>
      <dsp:txXfrm>
        <a:off x="9583938" y="2036809"/>
        <a:ext cx="1502163" cy="288056"/>
      </dsp:txXfrm>
    </dsp:sp>
    <dsp:sp modelId="{FEF0BC82-D938-442C-939E-1A645E88C9EF}">
      <dsp:nvSpPr>
        <dsp:cNvPr id="0" name=""/>
        <dsp:cNvSpPr/>
      </dsp:nvSpPr>
      <dsp:spPr>
        <a:xfrm>
          <a:off x="9250124" y="2728146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21944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Resource Integration</a:t>
          </a:r>
        </a:p>
      </dsp:txBody>
      <dsp:txXfrm>
        <a:off x="9250124" y="2728146"/>
        <a:ext cx="1669070" cy="864170"/>
      </dsp:txXfrm>
    </dsp:sp>
    <dsp:sp modelId="{A2193FB6-7D1D-4DD2-B15F-DCCCDD74F57E}">
      <dsp:nvSpPr>
        <dsp:cNvPr id="0" name=""/>
        <dsp:cNvSpPr/>
      </dsp:nvSpPr>
      <dsp:spPr>
        <a:xfrm>
          <a:off x="9271008" y="152400"/>
          <a:ext cx="1502163" cy="288056"/>
        </a:xfrm>
        <a:prstGeom prst="rect">
          <a:avLst/>
        </a:pr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12065" rIns="48260" bIns="12065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271008" y="152400"/>
        <a:ext cx="1502163" cy="2880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85B09-575A-4A85-9778-9A32ACA6F263}">
      <dsp:nvSpPr>
        <dsp:cNvPr id="0" name=""/>
        <dsp:cNvSpPr/>
      </dsp:nvSpPr>
      <dsp:spPr>
        <a:xfrm>
          <a:off x="9048484" y="2228847"/>
          <a:ext cx="980845" cy="1657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716"/>
              </a:lnTo>
              <a:lnTo>
                <a:pt x="980845" y="1455716"/>
              </a:lnTo>
              <a:lnTo>
                <a:pt x="980845" y="16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89BB2-EBD2-4E7F-94A2-0AC1C3D97313}">
      <dsp:nvSpPr>
        <dsp:cNvPr id="0" name=""/>
        <dsp:cNvSpPr/>
      </dsp:nvSpPr>
      <dsp:spPr>
        <a:xfrm>
          <a:off x="8124338" y="2228847"/>
          <a:ext cx="924146" cy="1657356"/>
        </a:xfrm>
        <a:custGeom>
          <a:avLst/>
          <a:gdLst/>
          <a:ahLst/>
          <a:cxnLst/>
          <a:rect l="0" t="0" r="0" b="0"/>
          <a:pathLst>
            <a:path>
              <a:moveTo>
                <a:pt x="924146" y="0"/>
              </a:moveTo>
              <a:lnTo>
                <a:pt x="924146" y="1455716"/>
              </a:lnTo>
              <a:lnTo>
                <a:pt x="0" y="1455716"/>
              </a:lnTo>
              <a:lnTo>
                <a:pt x="0" y="165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D3357-304C-4206-86C7-D395BFE647CF}">
      <dsp:nvSpPr>
        <dsp:cNvPr id="0" name=""/>
        <dsp:cNvSpPr/>
      </dsp:nvSpPr>
      <dsp:spPr>
        <a:xfrm>
          <a:off x="7928856" y="865378"/>
          <a:ext cx="1119628" cy="499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658"/>
              </a:lnTo>
              <a:lnTo>
                <a:pt x="1119628" y="297658"/>
              </a:lnTo>
              <a:lnTo>
                <a:pt x="1119628" y="4992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2B20F-2901-4BB1-AFE5-795932518BF1}">
      <dsp:nvSpPr>
        <dsp:cNvPr id="0" name=""/>
        <dsp:cNvSpPr/>
      </dsp:nvSpPr>
      <dsp:spPr>
        <a:xfrm>
          <a:off x="3450343" y="3592316"/>
          <a:ext cx="2239256" cy="499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658"/>
              </a:lnTo>
              <a:lnTo>
                <a:pt x="2239256" y="297658"/>
              </a:lnTo>
              <a:lnTo>
                <a:pt x="2239256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C1614-7292-4FE3-8C8C-5F885334587C}">
      <dsp:nvSpPr>
        <dsp:cNvPr id="0" name=""/>
        <dsp:cNvSpPr/>
      </dsp:nvSpPr>
      <dsp:spPr>
        <a:xfrm>
          <a:off x="3404623" y="3592316"/>
          <a:ext cx="91440" cy="4992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C4FA91-A67E-4AC2-A6BE-A44CB5F91A32}">
      <dsp:nvSpPr>
        <dsp:cNvPr id="0" name=""/>
        <dsp:cNvSpPr/>
      </dsp:nvSpPr>
      <dsp:spPr>
        <a:xfrm>
          <a:off x="1211086" y="3592316"/>
          <a:ext cx="2239256" cy="499298"/>
        </a:xfrm>
        <a:custGeom>
          <a:avLst/>
          <a:gdLst/>
          <a:ahLst/>
          <a:cxnLst/>
          <a:rect l="0" t="0" r="0" b="0"/>
          <a:pathLst>
            <a:path>
              <a:moveTo>
                <a:pt x="2239256" y="0"/>
              </a:moveTo>
              <a:lnTo>
                <a:pt x="2239256" y="297658"/>
              </a:lnTo>
              <a:lnTo>
                <a:pt x="0" y="297658"/>
              </a:lnTo>
              <a:lnTo>
                <a:pt x="0" y="4992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8C666-3B89-48CD-B7EA-344F88499AB8}">
      <dsp:nvSpPr>
        <dsp:cNvPr id="0" name=""/>
        <dsp:cNvSpPr/>
      </dsp:nvSpPr>
      <dsp:spPr>
        <a:xfrm>
          <a:off x="4284878" y="2235769"/>
          <a:ext cx="1096260" cy="924461"/>
        </a:xfrm>
        <a:custGeom>
          <a:avLst/>
          <a:gdLst/>
          <a:ahLst/>
          <a:cxnLst/>
          <a:rect l="0" t="0" r="0" b="0"/>
          <a:pathLst>
            <a:path>
              <a:moveTo>
                <a:pt x="1096260" y="0"/>
              </a:moveTo>
              <a:lnTo>
                <a:pt x="1096260" y="924461"/>
              </a:lnTo>
              <a:lnTo>
                <a:pt x="0" y="9244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5D898-EE88-4EF2-A691-97AD054E6552}">
      <dsp:nvSpPr>
        <dsp:cNvPr id="0" name=""/>
        <dsp:cNvSpPr/>
      </dsp:nvSpPr>
      <dsp:spPr>
        <a:xfrm>
          <a:off x="5381138" y="865378"/>
          <a:ext cx="2547718" cy="506220"/>
        </a:xfrm>
        <a:custGeom>
          <a:avLst/>
          <a:gdLst/>
          <a:ahLst/>
          <a:cxnLst/>
          <a:rect l="0" t="0" r="0" b="0"/>
          <a:pathLst>
            <a:path>
              <a:moveTo>
                <a:pt x="2547718" y="0"/>
              </a:moveTo>
              <a:lnTo>
                <a:pt x="2547718" y="304580"/>
              </a:lnTo>
              <a:lnTo>
                <a:pt x="0" y="304580"/>
              </a:lnTo>
              <a:lnTo>
                <a:pt x="0" y="5062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2D6C8-140C-4912-9A8F-7A7359DF154F}">
      <dsp:nvSpPr>
        <dsp:cNvPr id="0" name=""/>
        <dsp:cNvSpPr/>
      </dsp:nvSpPr>
      <dsp:spPr>
        <a:xfrm>
          <a:off x="7094321" y="1208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21944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Bill Blevins</a:t>
          </a:r>
        </a:p>
      </dsp:txBody>
      <dsp:txXfrm>
        <a:off x="7094321" y="1208"/>
        <a:ext cx="1669070" cy="864170"/>
      </dsp:txXfrm>
    </dsp:sp>
    <dsp:sp modelId="{3420A488-2830-4D94-B2D5-7C0E44DF625E}">
      <dsp:nvSpPr>
        <dsp:cNvPr id="0" name=""/>
        <dsp:cNvSpPr/>
      </dsp:nvSpPr>
      <dsp:spPr>
        <a:xfrm>
          <a:off x="7428135" y="673340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Director, Grid Coordination</a:t>
          </a:r>
        </a:p>
      </dsp:txBody>
      <dsp:txXfrm>
        <a:off x="7428135" y="673340"/>
        <a:ext cx="1502163" cy="288056"/>
      </dsp:txXfrm>
    </dsp:sp>
    <dsp:sp modelId="{10193AC0-B783-46B3-B9A4-E5F9E15ABBA5}">
      <dsp:nvSpPr>
        <dsp:cNvPr id="0" name=""/>
        <dsp:cNvSpPr/>
      </dsp:nvSpPr>
      <dsp:spPr>
        <a:xfrm>
          <a:off x="4546603" y="1371599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Joel Koepke</a:t>
          </a:r>
        </a:p>
      </dsp:txBody>
      <dsp:txXfrm>
        <a:off x="4546603" y="1371599"/>
        <a:ext cx="1669070" cy="864170"/>
      </dsp:txXfrm>
    </dsp:sp>
    <dsp:sp modelId="{023B20B7-1C45-4437-A6A9-576E420DE3AC}">
      <dsp:nvSpPr>
        <dsp:cNvPr id="0" name=""/>
        <dsp:cNvSpPr/>
      </dsp:nvSpPr>
      <dsp:spPr>
        <a:xfrm>
          <a:off x="4880415" y="2043734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22860" bIns="5715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Manager, Grid Coordination Support and Development</a:t>
          </a:r>
        </a:p>
      </dsp:txBody>
      <dsp:txXfrm>
        <a:off x="4880415" y="2043734"/>
        <a:ext cx="1502163" cy="288056"/>
      </dsp:txXfrm>
    </dsp:sp>
    <dsp:sp modelId="{CAFAA402-6146-476A-BB8D-B6FD4E50D972}">
      <dsp:nvSpPr>
        <dsp:cNvPr id="0" name=""/>
        <dsp:cNvSpPr/>
      </dsp:nvSpPr>
      <dsp:spPr>
        <a:xfrm>
          <a:off x="2615808" y="2728146"/>
          <a:ext cx="1669070" cy="864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Rochie Guiyab</a:t>
          </a:r>
        </a:p>
      </dsp:txBody>
      <dsp:txXfrm>
        <a:off x="2615808" y="2728146"/>
        <a:ext cx="1669070" cy="864170"/>
      </dsp:txXfrm>
    </dsp:sp>
    <dsp:sp modelId="{B78C37B2-3C55-4B1B-A78F-045FA6D7F3E3}">
      <dsp:nvSpPr>
        <dsp:cNvPr id="0" name=""/>
        <dsp:cNvSpPr/>
      </dsp:nvSpPr>
      <dsp:spPr>
        <a:xfrm>
          <a:off x="2949622" y="3400278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Manager, Network Modeling</a:t>
          </a:r>
        </a:p>
      </dsp:txBody>
      <dsp:txXfrm>
        <a:off x="2949622" y="3400278"/>
        <a:ext cx="1502163" cy="288056"/>
      </dsp:txXfrm>
    </dsp:sp>
    <dsp:sp modelId="{C7AF8103-6BF8-4F64-AF2E-8ABC774C5FFB}">
      <dsp:nvSpPr>
        <dsp:cNvPr id="0" name=""/>
        <dsp:cNvSpPr/>
      </dsp:nvSpPr>
      <dsp:spPr>
        <a:xfrm>
          <a:off x="376551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Sujatha Kotamarty</a:t>
          </a:r>
          <a:endParaRPr lang="en-US" sz="24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376551" y="4091615"/>
        <a:ext cx="1669070" cy="864170"/>
      </dsp:txXfrm>
    </dsp:sp>
    <dsp:sp modelId="{4C9AF644-5A1A-4E91-8C1A-5EF0133F5D0D}">
      <dsp:nvSpPr>
        <dsp:cNvPr id="0" name=""/>
        <dsp:cNvSpPr/>
      </dsp:nvSpPr>
      <dsp:spPr>
        <a:xfrm>
          <a:off x="710365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Maintenance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/>
            <a:ea typeface="+mn-ea"/>
            <a:cs typeface="+mn-cs"/>
          </a:endParaRPr>
        </a:p>
      </dsp:txBody>
      <dsp:txXfrm>
        <a:off x="710365" y="4763747"/>
        <a:ext cx="1502163" cy="288056"/>
      </dsp:txXfrm>
    </dsp:sp>
    <dsp:sp modelId="{6F7D8708-A931-40F7-B62B-3C840D903DB7}">
      <dsp:nvSpPr>
        <dsp:cNvPr id="0" name=""/>
        <dsp:cNvSpPr/>
      </dsp:nvSpPr>
      <dsp:spPr>
        <a:xfrm>
          <a:off x="2615808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Trish Miller</a:t>
          </a:r>
          <a:endParaRPr lang="en-US" sz="24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2615808" y="4091615"/>
        <a:ext cx="1669070" cy="864170"/>
      </dsp:txXfrm>
    </dsp:sp>
    <dsp:sp modelId="{9320AF2A-CEA6-4A7E-9E46-CDE529AE4ADB}">
      <dsp:nvSpPr>
        <dsp:cNvPr id="0" name=""/>
        <dsp:cNvSpPr/>
      </dsp:nvSpPr>
      <dsp:spPr>
        <a:xfrm>
          <a:off x="2949622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Coordination</a:t>
          </a:r>
          <a:endParaRPr lang="en-US" sz="11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/>
            <a:ea typeface="+mn-ea"/>
            <a:cs typeface="+mn-cs"/>
          </a:endParaRPr>
        </a:p>
      </dsp:txBody>
      <dsp:txXfrm>
        <a:off x="2949622" y="4763747"/>
        <a:ext cx="1502163" cy="288056"/>
      </dsp:txXfrm>
    </dsp:sp>
    <dsp:sp modelId="{AD403BD1-9167-42C0-8DCC-E435E9EAEC8C}">
      <dsp:nvSpPr>
        <dsp:cNvPr id="0" name=""/>
        <dsp:cNvSpPr/>
      </dsp:nvSpPr>
      <dsp:spPr>
        <a:xfrm>
          <a:off x="4855064" y="4091615"/>
          <a:ext cx="1669070" cy="864170"/>
        </a:xfrm>
        <a:prstGeom prst="rect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66929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Eric Meier</a:t>
          </a:r>
          <a:endParaRPr lang="en-US" sz="24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4855064" y="4091615"/>
        <a:ext cx="1669070" cy="864170"/>
      </dsp:txXfrm>
    </dsp:sp>
    <dsp:sp modelId="{4167A01E-3424-4A4F-8CC4-A304BE043189}">
      <dsp:nvSpPr>
        <dsp:cNvPr id="0" name=""/>
        <dsp:cNvSpPr/>
      </dsp:nvSpPr>
      <dsp:spPr>
        <a:xfrm>
          <a:off x="5188878" y="4763747"/>
          <a:ext cx="1502163" cy="288056"/>
        </a:xfrm>
        <a:prstGeom prst="rect">
          <a:avLst/>
        </a:prstGeom>
        <a:solidFill>
          <a:srgbClr val="FFFFFF"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00AEC7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/>
              <a:ea typeface="+mn-ea"/>
              <a:cs typeface="+mn-cs"/>
            </a:rPr>
            <a:t>Supervisor, Network Model Administration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/>
            <a:ea typeface="+mn-ea"/>
            <a:cs typeface="+mn-cs"/>
          </a:endParaRPr>
        </a:p>
      </dsp:txBody>
      <dsp:txXfrm>
        <a:off x="5188878" y="4763747"/>
        <a:ext cx="1502163" cy="288056"/>
      </dsp:txXfrm>
    </dsp:sp>
    <dsp:sp modelId="{B066EA91-3913-4CB5-9E86-521FE9F8C821}">
      <dsp:nvSpPr>
        <dsp:cNvPr id="0" name=""/>
        <dsp:cNvSpPr/>
      </dsp:nvSpPr>
      <dsp:spPr>
        <a:xfrm>
          <a:off x="8213949" y="1364677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Agee Springer</a:t>
          </a:r>
        </a:p>
      </dsp:txBody>
      <dsp:txXfrm>
        <a:off x="8213949" y="1364677"/>
        <a:ext cx="1669070" cy="864170"/>
      </dsp:txXfrm>
    </dsp:sp>
    <dsp:sp modelId="{74D642E8-7478-4DC9-A87C-85B818937D6C}">
      <dsp:nvSpPr>
        <dsp:cNvPr id="0" name=""/>
        <dsp:cNvSpPr/>
      </dsp:nvSpPr>
      <dsp:spPr>
        <a:xfrm>
          <a:off x="8547763" y="2036809"/>
          <a:ext cx="1502163" cy="2880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Manager, Grid Interconnections</a:t>
          </a:r>
        </a:p>
      </dsp:txBody>
      <dsp:txXfrm>
        <a:off x="8547763" y="2036809"/>
        <a:ext cx="1502163" cy="288056"/>
      </dsp:txXfrm>
    </dsp:sp>
    <dsp:sp modelId="{B25E77FE-6C0D-4884-8ACF-499298938410}">
      <dsp:nvSpPr>
        <dsp:cNvPr id="0" name=""/>
        <dsp:cNvSpPr/>
      </dsp:nvSpPr>
      <dsp:spPr>
        <a:xfrm>
          <a:off x="7289803" y="3886203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Resource Integration</a:t>
          </a:r>
        </a:p>
      </dsp:txBody>
      <dsp:txXfrm>
        <a:off x="7289803" y="3886203"/>
        <a:ext cx="1669070" cy="864170"/>
      </dsp:txXfrm>
    </dsp:sp>
    <dsp:sp modelId="{925962A9-226D-48E5-A247-258807559E34}">
      <dsp:nvSpPr>
        <dsp:cNvPr id="0" name=""/>
        <dsp:cNvSpPr/>
      </dsp:nvSpPr>
      <dsp:spPr>
        <a:xfrm>
          <a:off x="8253185" y="3733801"/>
          <a:ext cx="64472" cy="74189"/>
        </a:xfrm>
        <a:prstGeom prst="rect">
          <a:avLst/>
        </a:pr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8253185" y="3733801"/>
        <a:ext cx="64472" cy="74189"/>
      </dsp:txXfrm>
    </dsp:sp>
    <dsp:sp modelId="{6A3EE576-95CC-4733-970F-92E9E747E906}">
      <dsp:nvSpPr>
        <dsp:cNvPr id="0" name=""/>
        <dsp:cNvSpPr/>
      </dsp:nvSpPr>
      <dsp:spPr>
        <a:xfrm>
          <a:off x="9194795" y="3886203"/>
          <a:ext cx="1669070" cy="86417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2194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Large Load Integration</a:t>
          </a:r>
        </a:p>
      </dsp:txBody>
      <dsp:txXfrm>
        <a:off x="9194795" y="3886203"/>
        <a:ext cx="1669070" cy="864170"/>
      </dsp:txXfrm>
    </dsp:sp>
    <dsp:sp modelId="{D4AECA0F-53FC-484C-992F-A2D43836C21D}">
      <dsp:nvSpPr>
        <dsp:cNvPr id="0" name=""/>
        <dsp:cNvSpPr/>
      </dsp:nvSpPr>
      <dsp:spPr>
        <a:xfrm flipH="1">
          <a:off x="10005784" y="2940568"/>
          <a:ext cx="1044964" cy="45720"/>
        </a:xfrm>
        <a:prstGeom prst="rect">
          <a:avLst/>
        </a:pr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0005784" y="2940568"/>
        <a:ext cx="1044964" cy="45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April 2024 NDSWG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dirty="0">
                <a:solidFill>
                  <a:schemeClr val="tx2"/>
                </a:solidFill>
              </a:rPr>
              <a:t>4/16/2024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447800"/>
            <a:ext cx="11379200" cy="4595022"/>
          </a:xfrm>
        </p:spPr>
        <p:txBody>
          <a:bodyPr/>
          <a:lstStyle/>
          <a:p>
            <a:r>
              <a:rPr lang="en-US" dirty="0"/>
              <a:t>ERCOT Organizational Changes</a:t>
            </a:r>
          </a:p>
          <a:p>
            <a:r>
              <a:rPr lang="en-US" dirty="0"/>
              <a:t>Project Updates</a:t>
            </a:r>
          </a:p>
          <a:p>
            <a:r>
              <a:rPr lang="en-US" dirty="0"/>
              <a:t>Contingency Reviews</a:t>
            </a:r>
          </a:p>
          <a:p>
            <a:pPr lvl="1"/>
            <a:r>
              <a:rPr lang="en-US" dirty="0"/>
              <a:t>Double-Circuit (In Progress)</a:t>
            </a:r>
          </a:p>
          <a:p>
            <a:pPr lvl="1"/>
            <a:r>
              <a:rPr lang="en-US" dirty="0"/>
              <a:t>Manual (Upcoming)</a:t>
            </a:r>
          </a:p>
          <a:p>
            <a:r>
              <a:rPr lang="en-US" dirty="0"/>
              <a:t>Model Submission for Summer</a:t>
            </a:r>
          </a:p>
          <a:p>
            <a:pPr lvl="1"/>
            <a:r>
              <a:rPr lang="en-US" dirty="0"/>
              <a:t>Outage restrictions start on May 15</a:t>
            </a:r>
            <a:r>
              <a:rPr lang="en-US" baseline="30000" dirty="0"/>
              <a:t>th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24CB-CD02-4D02-8C27-28DD5BC5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Coordination Organizational Changes - </a:t>
            </a:r>
            <a:r>
              <a:rPr lang="en-US" u="sng" dirty="0"/>
              <a:t>Before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1E7A1-4438-44F9-9AAD-68EC2DCF3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03E9E8C-A6F6-4DD0-9102-2A79867E1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014704"/>
              </p:ext>
            </p:extLst>
          </p:nvPr>
        </p:nvGraphicFramePr>
        <p:xfrm>
          <a:off x="406400" y="990600"/>
          <a:ext cx="113792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51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F24CB-CD02-4D02-8C27-28DD5BC57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Grid Coordination Organizational Changes - </a:t>
            </a:r>
            <a:r>
              <a:rPr lang="en-US" u="sng" dirty="0"/>
              <a:t>After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1E7A1-4438-44F9-9AAD-68EC2DCF3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03E9E8C-A6F6-4DD0-9102-2A79867E1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742388"/>
              </p:ext>
            </p:extLst>
          </p:nvPr>
        </p:nvGraphicFramePr>
        <p:xfrm>
          <a:off x="406400" y="990600"/>
          <a:ext cx="113792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65B0057-8420-B0E4-495F-1302387894C6}"/>
              </a:ext>
            </a:extLst>
          </p:cNvPr>
          <p:cNvSpPr/>
          <p:nvPr/>
        </p:nvSpPr>
        <p:spPr>
          <a:xfrm>
            <a:off x="7447280" y="2289334"/>
            <a:ext cx="3962400" cy="3829844"/>
          </a:xfrm>
          <a:prstGeom prst="rect">
            <a:avLst/>
          </a:prstGeom>
          <a:solidFill>
            <a:srgbClr val="FFFF00">
              <a:alpha val="705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1BB014-220E-7713-C858-E5F0A9AA1B9A}"/>
              </a:ext>
            </a:extLst>
          </p:cNvPr>
          <p:cNvGrpSpPr/>
          <p:nvPr/>
        </p:nvGrpSpPr>
        <p:grpSpPr>
          <a:xfrm>
            <a:off x="10210800" y="960120"/>
            <a:ext cx="1669070" cy="864170"/>
            <a:chOff x="9250124" y="1364677"/>
            <a:chExt cx="1669070" cy="86417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255E9AA-EACA-9DB9-8109-8F9DF1901654}"/>
                </a:ext>
              </a:extLst>
            </p:cNvPr>
            <p:cNvSpPr/>
            <p:nvPr/>
          </p:nvSpPr>
          <p:spPr>
            <a:xfrm>
              <a:off x="9250124" y="1364677"/>
              <a:ext cx="1669070" cy="86417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3EEB966-C89A-FBA9-341F-DD76E1F7F607}"/>
                </a:ext>
              </a:extLst>
            </p:cNvPr>
            <p:cNvSpPr txBox="1"/>
            <p:nvPr/>
          </p:nvSpPr>
          <p:spPr>
            <a:xfrm>
              <a:off x="9250124" y="1364677"/>
              <a:ext cx="1669070" cy="8641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875" tIns="15875" rIns="15875" bIns="121944" numCol="1" spcCol="1270" anchor="ctr" anchorCtr="0">
              <a:noAutofit/>
            </a:bodyPr>
            <a:lstStyle/>
            <a:p>
              <a:pPr marL="0" lvl="0" indent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500" kern="1200" dirty="0"/>
                <a:t>Jay Teixeira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12AA18FD-F9E7-9BF0-5C83-7384732A0433}"/>
              </a:ext>
            </a:extLst>
          </p:cNvPr>
          <p:cNvSpPr txBox="1"/>
          <p:nvPr/>
        </p:nvSpPr>
        <p:spPr>
          <a:xfrm rot="19863031">
            <a:off x="10709764" y="1363117"/>
            <a:ext cx="1592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Retired</a:t>
            </a:r>
          </a:p>
        </p:txBody>
      </p:sp>
    </p:spTree>
    <p:extLst>
      <p:ext uri="{BB962C8B-B14F-4D97-AF65-F5344CB8AC3E}">
        <p14:creationId xmlns:p14="http://schemas.microsoft.com/office/powerpoint/2010/main" val="1487063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E24D-A3F4-ED06-3C94-4CDAA32D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4A36-11EC-DA7D-7B00-D05319BA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sz="2400" dirty="0"/>
              <a:t>Active/Upcoming Projects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sz="2000" dirty="0"/>
              <a:t>Upgrades the OS of additional NMMS systems</a:t>
            </a:r>
          </a:p>
          <a:p>
            <a:pPr lvl="2"/>
            <a:r>
              <a:rPr lang="en-US" sz="2000" u="sng" dirty="0"/>
              <a:t>No changes in MAGE functionality</a:t>
            </a:r>
            <a:endParaRPr lang="en-US" sz="2400" dirty="0"/>
          </a:p>
          <a:p>
            <a:pPr lvl="1"/>
            <a:r>
              <a:rPr lang="en-US" dirty="0"/>
              <a:t>Upgrade to CIM16 + SCR813</a:t>
            </a:r>
          </a:p>
          <a:p>
            <a:pPr lvl="2"/>
            <a:r>
              <a:rPr lang="en-US" sz="2000" dirty="0"/>
              <a:t>Scope</a:t>
            </a:r>
          </a:p>
          <a:p>
            <a:pPr lvl="3"/>
            <a:r>
              <a:rPr lang="en-US" sz="2000" dirty="0"/>
              <a:t>Upgrades the NMMS database schema to CIM16</a:t>
            </a:r>
          </a:p>
          <a:p>
            <a:pPr lvl="3"/>
            <a:r>
              <a:rPr lang="en-US" sz="2000" dirty="0"/>
              <a:t>Upgrades XML models and incremental files to CIM16</a:t>
            </a:r>
          </a:p>
          <a:p>
            <a:pPr lvl="2"/>
            <a:r>
              <a:rPr lang="en-US" sz="2000" dirty="0"/>
              <a:t>Completing “Planning” phase</a:t>
            </a:r>
          </a:p>
          <a:p>
            <a:pPr lvl="3"/>
            <a:r>
              <a:rPr lang="en-US" sz="2000" dirty="0"/>
              <a:t>Determining key milestones, requirements, and schedule</a:t>
            </a:r>
          </a:p>
          <a:p>
            <a:pPr lvl="2"/>
            <a:r>
              <a:rPr lang="en-US" sz="2000" dirty="0"/>
              <a:t>“Execution” to officially start in late February </a:t>
            </a:r>
          </a:p>
          <a:p>
            <a:pPr lvl="3"/>
            <a:r>
              <a:rPr lang="en-US" sz="2000" dirty="0"/>
              <a:t>Completion in ~2 years (TBD)</a:t>
            </a:r>
          </a:p>
          <a:p>
            <a:pPr lvl="3"/>
            <a:r>
              <a:rPr lang="en-US" sz="2000" dirty="0"/>
              <a:t>Dates will be broadly communicated</a:t>
            </a:r>
          </a:p>
          <a:p>
            <a:pPr lvl="2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0C14-B5C2-5CB8-EC9F-A5EEA9417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0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7B838-7A7F-F102-8713-6602ED060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Contingency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54721-8E2A-D84E-2734-0A7218901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676400"/>
            <a:ext cx="6756400" cy="4366422"/>
          </a:xfrm>
        </p:spPr>
        <p:txBody>
          <a:bodyPr/>
          <a:lstStyle/>
          <a:p>
            <a:r>
              <a:rPr lang="en-US" dirty="0"/>
              <a:t>Double-Circuit Contingency Review</a:t>
            </a:r>
          </a:p>
          <a:p>
            <a:pPr lvl="1"/>
            <a:r>
              <a:rPr lang="en-US" dirty="0"/>
              <a:t>Nearing completion</a:t>
            </a:r>
          </a:p>
          <a:p>
            <a:r>
              <a:rPr lang="en-US" dirty="0"/>
              <a:t>Manual Contingency Review</a:t>
            </a:r>
          </a:p>
          <a:p>
            <a:pPr lvl="1"/>
            <a:r>
              <a:rPr lang="en-US" dirty="0"/>
              <a:t>Kick-off emails starting in </a:t>
            </a:r>
            <a:r>
              <a:rPr lang="en-US" u="sng" dirty="0"/>
              <a:t>early June</a:t>
            </a:r>
          </a:p>
          <a:p>
            <a:r>
              <a:rPr lang="en-US" dirty="0"/>
              <a:t>Question</a:t>
            </a:r>
          </a:p>
          <a:p>
            <a:pPr lvl="1"/>
            <a:r>
              <a:rPr lang="en-US" dirty="0"/>
              <a:t>Should these reviews be done at the same time?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5EADB-47D6-1BD7-D248-4915F9815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2A5020-C9AA-36EA-76A7-51FBEE61E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4447962" cy="38515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B39F72-7C1A-594B-F2E7-D574D04D6E46}"/>
              </a:ext>
            </a:extLst>
          </p:cNvPr>
          <p:cNvSpPr txBox="1"/>
          <p:nvPr/>
        </p:nvSpPr>
        <p:spPr>
          <a:xfrm>
            <a:off x="8001000" y="4889812"/>
            <a:ext cx="3048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Proposed Submission Dates for Manual Contingency Review</a:t>
            </a:r>
          </a:p>
        </p:txBody>
      </p:sp>
    </p:spTree>
    <p:extLst>
      <p:ext uri="{BB962C8B-B14F-4D97-AF65-F5344CB8AC3E}">
        <p14:creationId xmlns:p14="http://schemas.microsoft.com/office/powerpoint/2010/main" val="164067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ECC52-3888-0E49-494C-0207319BA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NPRR – Identifying Loads With Large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219D-425C-56E7-3F5E-B27899171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838200"/>
            <a:ext cx="11379200" cy="2668093"/>
          </a:xfrm>
        </p:spPr>
        <p:txBody>
          <a:bodyPr/>
          <a:lstStyle/>
          <a:p>
            <a:r>
              <a:rPr lang="en-US" dirty="0"/>
              <a:t>Goal</a:t>
            </a:r>
          </a:p>
          <a:p>
            <a:pPr lvl="1"/>
            <a:r>
              <a:rPr lang="en-US" dirty="0"/>
              <a:t>Increase situational awareness of large end-use customer load</a:t>
            </a:r>
          </a:p>
          <a:p>
            <a:r>
              <a:rPr lang="en-US" dirty="0"/>
              <a:t>Likely Proposed Change</a:t>
            </a:r>
          </a:p>
          <a:p>
            <a:pPr lvl="1"/>
            <a:r>
              <a:rPr lang="en-US" dirty="0"/>
              <a:t>Identify load(s) in the network operations model which serve a </a:t>
            </a:r>
            <a:r>
              <a:rPr lang="en-US" u="sng" dirty="0"/>
              <a:t>single end-use customer</a:t>
            </a:r>
            <a:r>
              <a:rPr lang="en-US" dirty="0"/>
              <a:t> whose consumption is greater than 25MW</a:t>
            </a:r>
          </a:p>
          <a:p>
            <a:pPr lvl="1"/>
            <a:r>
              <a:rPr lang="en-US" dirty="0"/>
              <a:t>Provide an industry classification for that large end-use customer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B15DB-0749-4B9A-28B5-976168495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AD0E71C-2646-9910-A0AC-DA4CDF577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967904"/>
            <a:ext cx="4465521" cy="20763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0D79CB8-6C2A-8301-CBCC-1C7FC7099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958760"/>
            <a:ext cx="4465521" cy="20763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C493DB-15E7-9895-E77A-ABCDDD11055B}"/>
              </a:ext>
            </a:extLst>
          </p:cNvPr>
          <p:cNvSpPr txBox="1"/>
          <p:nvPr/>
        </p:nvSpPr>
        <p:spPr>
          <a:xfrm>
            <a:off x="1772412" y="5996027"/>
            <a:ext cx="3276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Single load point serving Customer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DF2D13-E55E-568F-2464-EBA982C92EB8}"/>
              </a:ext>
            </a:extLst>
          </p:cNvPr>
          <p:cNvSpPr txBox="1"/>
          <p:nvPr/>
        </p:nvSpPr>
        <p:spPr>
          <a:xfrm>
            <a:off x="6669025" y="6016823"/>
            <a:ext cx="4621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Multiple load points at a substation serving Customer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CB6BEF-01AD-9F97-BA28-31A0FBED7837}"/>
              </a:ext>
            </a:extLst>
          </p:cNvPr>
          <p:cNvSpPr/>
          <p:nvPr/>
        </p:nvSpPr>
        <p:spPr>
          <a:xfrm>
            <a:off x="508000" y="3581400"/>
            <a:ext cx="11226800" cy="269002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34AA91-BD83-3585-1D92-ABD4848C491D}"/>
              </a:ext>
            </a:extLst>
          </p:cNvPr>
          <p:cNvSpPr txBox="1"/>
          <p:nvPr/>
        </p:nvSpPr>
        <p:spPr>
          <a:xfrm>
            <a:off x="477011" y="3541011"/>
            <a:ext cx="409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Not an exhaustive set of</a:t>
            </a:r>
            <a:r>
              <a:rPr lang="en-US" dirty="0"/>
              <a:t>) Examples:</a:t>
            </a:r>
          </a:p>
        </p:txBody>
      </p:sp>
    </p:spTree>
    <p:extLst>
      <p:ext uri="{BB962C8B-B14F-4D97-AF65-F5344CB8AC3E}">
        <p14:creationId xmlns:p14="http://schemas.microsoft.com/office/powerpoint/2010/main" val="85987379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358</Words>
  <Application>Microsoft Office PowerPoint</Application>
  <PresentationFormat>Widescreen</PresentationFormat>
  <Paragraphs>91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Topics</vt:lpstr>
      <vt:lpstr>Grid Coordination Organizational Changes - Before</vt:lpstr>
      <vt:lpstr>Grid Coordination Organizational Changes - After</vt:lpstr>
      <vt:lpstr>Project Updates</vt:lpstr>
      <vt:lpstr>Contingency Reviews</vt:lpstr>
      <vt:lpstr>Upcoming NPRR – Identifying Loads With Large Customers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38</cp:revision>
  <cp:lastPrinted>2016-01-21T20:53:15Z</cp:lastPrinted>
  <dcterms:created xsi:type="dcterms:W3CDTF">2016-01-21T15:20:31Z</dcterms:created>
  <dcterms:modified xsi:type="dcterms:W3CDTF">2024-04-16T14:13:02Z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