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1"/>
  </p:notesMasterIdLst>
  <p:handoutMasterIdLst>
    <p:handoutMasterId r:id="rId12"/>
  </p:handoutMasterIdLst>
  <p:sldIdLst>
    <p:sldId id="260" r:id="rId6"/>
    <p:sldId id="2579" r:id="rId7"/>
    <p:sldId id="2581" r:id="rId8"/>
    <p:sldId id="2573" r:id="rId9"/>
    <p:sldId id="257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114" d="100"/>
          <a:sy n="114" d="100"/>
        </p:scale>
        <p:origin x="79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change.puc.texas.gov/Documents/54584_55_1380808.PDF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Status of CONE, Reliability Standard, and VOLL Studies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April 19,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/>
              <a:t>CONE Study: After-Tax Weighted Cost of Capital (ATWACC)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1201723"/>
            <a:ext cx="8458200" cy="503522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Brattle started a discussion on the ATWACC during the March 22 SAWG meeting; they also received feedback after the meeting</a:t>
            </a:r>
          </a:p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Many of the comments were similar to comments Brattle addressed in its prior PJM studies, and some point to possible further inquiry; they will respond to the feedback in the report</a:t>
            </a:r>
          </a:p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Brattle will provide a comment/response document on ATWACC, which will be distributed via Listserv email and posted to the April 19 SAWG meeting webpage</a:t>
            </a:r>
          </a:p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Consistent with the agreed scope/approach for this study, the Brattle report will present a base ATWACC value derived by adjusting the most recent PJM value upward for changes in risk-free rate and state income taxes; they will also present the implications of an alternative ATWACC with an assumed ERCOT premium consistent with some stakeholder suggestions</a:t>
            </a:r>
          </a:p>
        </p:txBody>
      </p:sp>
    </p:spTree>
    <p:extLst>
      <p:ext uri="{BB962C8B-B14F-4D97-AF65-F5344CB8AC3E}">
        <p14:creationId xmlns:p14="http://schemas.microsoft.com/office/powerpoint/2010/main" val="4202976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CONE Study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228600" y="3943984"/>
            <a:ext cx="8458200" cy="225908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Project is still on track: delivery of the draft study report expected by the end of May</a:t>
            </a:r>
          </a:p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Brattle developed a reference technology comment-response document, which is posted to the webpage for this SAWG meeting</a:t>
            </a:r>
          </a:p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For the thermal dispatchable reference technology, Brattle reduced the LM6000PC turbine count from eight to six</a:t>
            </a:r>
            <a:endParaRPr lang="en-US" sz="18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4">
            <a:extLst>
              <a:ext uri="{FF2B5EF4-FFF2-40B4-BE49-F238E27FC236}">
                <a16:creationId xmlns:a16="http://schemas.microsoft.com/office/drawing/2014/main" id="{DA85DFB4-25D0-1E72-36FD-B4FA8CF0E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9" y="982645"/>
            <a:ext cx="7585382" cy="250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64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Reliability Standard Scenario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91264"/>
            <a:ext cx="8458200" cy="36625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</a:rPr>
              <a:t>Filed Revised Phase 3 and Phase 4 portfolio simulations with the Commission on April 4: </a:t>
            </a:r>
            <a:r>
              <a:rPr lang="en-US" sz="2400" b="0" kern="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https://interchange.puc.texas.gov/Documents/54584_55_1380808.PDF</a:t>
            </a:r>
            <a:endParaRPr lang="en-US" sz="24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Open Public meeting held April 11: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Commission signaled the desire to define reliability standard parameters during the May 16 Open Meeting and adopt a rule in August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Public workshop on the reliability standard planned for the afternoon of May 2</a:t>
            </a:r>
          </a:p>
          <a:p>
            <a:pPr lvl="1"/>
            <a:endParaRPr lang="en-US" sz="16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62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Value of Lost Load (VOLL)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54004"/>
            <a:ext cx="8458200" cy="297312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VOLL Survey soft launch began March 26 with larger outreach to Competitive Retail areas starting April 9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Outreach to customers in NOIE partner areas began April 16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Current response metrics are positive: ~1,150 residential responses so far and ~600 commercial responses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Survey will be open until May 17</a:t>
            </a:r>
          </a:p>
          <a:p>
            <a:r>
              <a:rPr lang="en-US" sz="2400" kern="0" dirty="0">
                <a:latin typeface="Calibri" panose="020F0502020204030204" pitchFamily="34" charset="0"/>
                <a:cs typeface="Calibri" panose="020F0502020204030204" pitchFamily="34" charset="0"/>
              </a:rPr>
              <a:t>Still anticipating VOLL survey project completion by end of Q3</a:t>
            </a:r>
          </a:p>
        </p:txBody>
      </p:sp>
    </p:spTree>
    <p:extLst>
      <p:ext uri="{BB962C8B-B14F-4D97-AF65-F5344CB8AC3E}">
        <p14:creationId xmlns:p14="http://schemas.microsoft.com/office/powerpoint/2010/main" val="10176585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41154</TotalTime>
  <Words>380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1_Office Theme</vt:lpstr>
      <vt:lpstr>PowerPoint Presentation</vt:lpstr>
      <vt:lpstr>CONE Study: After-Tax Weighted Cost of Capital (ATWACC) Discussion</vt:lpstr>
      <vt:lpstr>CONE Study Status</vt:lpstr>
      <vt:lpstr>Reliability Standard Scenario Study</vt:lpstr>
      <vt:lpstr>Value of Lost Load (VOLL) Study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180</cp:revision>
  <cp:lastPrinted>2022-12-07T20:17:39Z</cp:lastPrinted>
  <dcterms:created xsi:type="dcterms:W3CDTF">2016-01-21T15:20:31Z</dcterms:created>
  <dcterms:modified xsi:type="dcterms:W3CDTF">2024-04-17T20:10:56Z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