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76004" autoAdjust="0"/>
  </p:normalViewPr>
  <p:slideViewPr>
    <p:cSldViewPr showGuides="1">
      <p:cViewPr varScale="1">
        <p:scale>
          <a:sx n="62" d="100"/>
          <a:sy n="62" d="100"/>
        </p:scale>
        <p:origin x="2021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10/26/23- Integral ACE Cap Changed from 350 to 250 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(March 2024)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April 03, 2024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196996"/>
              </p:ext>
            </p:extLst>
          </p:nvPr>
        </p:nvGraphicFramePr>
        <p:xfrm>
          <a:off x="228599" y="2562927"/>
          <a:ext cx="2362201" cy="1865376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924093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121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AE560C-BC32-4340-8356-02D3A3E85B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" y="2222500"/>
            <a:ext cx="8061960" cy="367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384217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2ECE4C-2806-6975-D4C6-80B646766F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830" y="2222500"/>
            <a:ext cx="8054340" cy="385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5178</TotalTime>
  <Words>506</Words>
  <Application>Microsoft Office PowerPoint</Application>
  <PresentationFormat>On-screen Show (4:3)</PresentationFormat>
  <Paragraphs>92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Ma, Jian</cp:lastModifiedBy>
  <cp:revision>221</cp:revision>
  <cp:lastPrinted>2016-01-21T20:53:15Z</cp:lastPrinted>
  <dcterms:created xsi:type="dcterms:W3CDTF">2016-01-21T15:20:31Z</dcterms:created>
  <dcterms:modified xsi:type="dcterms:W3CDTF">2024-04-03T14:41:49Z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2023-11-09T18:01:47Z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74ffe31f-820e-4b4b-87a0-74e3c5ea897c</vt:lpwstr>
  </property>
  <property fmtid="{D5CDD505-2E9C-101B-9397-08002B2CF9AE}" pid="9" name="MSIP_Label_7084cbda-52b8-46fb-a7b7-cb5bd465ed85_ContentBits">
    <vt:lpwstr>0</vt:lpwstr>
  </property>
</Properties>
</file>