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ke, Gordon" userId="S::gordon.drake@ercot.com::d3aa080c-bd91-4052-98d6-063a86a83a9f" providerId="AD" clId="Web-{D4E23D9A-1BB0-FBC1-1A1D-B9182FB629EF}"/>
    <pc:docChg chg="">
      <pc:chgData name="Drake, Gordon" userId="S::gordon.drake@ercot.com::d3aa080c-bd91-4052-98d6-063a86a83a9f" providerId="AD" clId="Web-{D4E23D9A-1BB0-FBC1-1A1D-B9182FB629EF}" dt="2024-04-12T17:06:23.726" v="2"/>
      <pc:docMkLst>
        <pc:docMk/>
      </pc:docMkLst>
      <pc:sldChg chg="modCm">
        <pc:chgData name="Drake, Gordon" userId="S::gordon.drake@ercot.com::d3aa080c-bd91-4052-98d6-063a86a83a9f" providerId="AD" clId="Web-{D4E23D9A-1BB0-FBC1-1A1D-B9182FB629EF}" dt="2024-04-12T17:06:04.726" v="1"/>
        <pc:sldMkLst>
          <pc:docMk/>
          <pc:sldMk cId="1327399478" sldId="3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rake, Gordon" userId="S::gordon.drake@ercot.com::d3aa080c-bd91-4052-98d6-063a86a83a9f" providerId="AD" clId="Web-{D4E23D9A-1BB0-FBC1-1A1D-B9182FB629EF}" dt="2024-04-12T17:06:04.726" v="1"/>
              <pc2:cmMkLst xmlns:pc2="http://schemas.microsoft.com/office/powerpoint/2019/9/main/command">
                <pc:docMk/>
                <pc:sldMk cId="1327399478" sldId="369"/>
                <pc2:cmMk id="{5E76A715-B6EB-4C1E-A7E1-F9A3389E3CEA}"/>
              </pc2:cmMkLst>
            </pc226:cmChg>
            <pc226:cmChg xmlns:pc226="http://schemas.microsoft.com/office/powerpoint/2022/06/main/command" chg="mod">
              <pc226:chgData name="Drake, Gordon" userId="S::gordon.drake@ercot.com::d3aa080c-bd91-4052-98d6-063a86a83a9f" providerId="AD" clId="Web-{D4E23D9A-1BB0-FBC1-1A1D-B9182FB629EF}" dt="2024-04-12T17:05:53.945" v="0"/>
              <pc2:cmMkLst xmlns:pc2="http://schemas.microsoft.com/office/powerpoint/2019/9/main/command">
                <pc:docMk/>
                <pc:sldMk cId="1327399478" sldId="369"/>
                <pc2:cmMk id="{BF2BAEB1-F14F-4657-ACAD-3ED7E653923B}"/>
              </pc2:cmMkLst>
            </pc226:cmChg>
          </p:ext>
        </pc:extLst>
      </pc:sldChg>
      <pc:sldChg chg="modCm">
        <pc:chgData name="Drake, Gordon" userId="S::gordon.drake@ercot.com::d3aa080c-bd91-4052-98d6-063a86a83a9f" providerId="AD" clId="Web-{D4E23D9A-1BB0-FBC1-1A1D-B9182FB629EF}" dt="2024-04-12T17:06:23.726" v="2"/>
        <pc:sldMkLst>
          <pc:docMk/>
          <pc:sldMk cId="2576058586" sldId="3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rake, Gordon" userId="S::gordon.drake@ercot.com::d3aa080c-bd91-4052-98d6-063a86a83a9f" providerId="AD" clId="Web-{D4E23D9A-1BB0-FBC1-1A1D-B9182FB629EF}" dt="2024-04-12T17:06:23.726" v="2"/>
              <pc2:cmMkLst xmlns:pc2="http://schemas.microsoft.com/office/powerpoint/2019/9/main/command">
                <pc:docMk/>
                <pc:sldMk cId="2576058586" sldId="370"/>
                <pc2:cmMk id="{7AF1B6B0-0A34-48CE-A6AD-A6CA600B23D2}"/>
              </pc2:cmMkLst>
            </pc226:cmChg>
          </p:ext>
        </pc:extLst>
      </pc:sldChg>
    </pc:docChg>
  </pc:docChgLst>
  <pc:docChgLst>
    <pc:chgData name="Drake, Gordon" userId="S::gordon.drake@ercot.com::d3aa080c-bd91-4052-98d6-063a86a83a9f" providerId="AD" clId="Web-{B7CACDB2-5F69-D24D-CE1E-4703DEBC6031}"/>
    <pc:docChg chg="modSld">
      <pc:chgData name="Drake, Gordon" userId="S::gordon.drake@ercot.com::d3aa080c-bd91-4052-98d6-063a86a83a9f" providerId="AD" clId="Web-{B7CACDB2-5F69-D24D-CE1E-4703DEBC6031}" dt="2024-04-11T22:13:46.504" v="8" actId="20577"/>
      <pc:docMkLst>
        <pc:docMk/>
      </pc:docMkLst>
      <pc:sldChg chg="modSp modCm">
        <pc:chgData name="Drake, Gordon" userId="S::gordon.drake@ercot.com::d3aa080c-bd91-4052-98d6-063a86a83a9f" providerId="AD" clId="Web-{B7CACDB2-5F69-D24D-CE1E-4703DEBC6031}" dt="2024-04-11T22:13:46.504" v="8" actId="20577"/>
        <pc:sldMkLst>
          <pc:docMk/>
          <pc:sldMk cId="2145432706" sldId="276"/>
        </pc:sldMkLst>
        <pc:spChg chg="mod">
          <ac:chgData name="Drake, Gordon" userId="S::gordon.drake@ercot.com::d3aa080c-bd91-4052-98d6-063a86a83a9f" providerId="AD" clId="Web-{B7CACDB2-5F69-D24D-CE1E-4703DEBC6031}" dt="2024-04-11T22:13:46.504" v="8" actId="20577"/>
          <ac:spMkLst>
            <pc:docMk/>
            <pc:sldMk cId="2145432706" sldId="27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rake, Gordon" userId="S::gordon.drake@ercot.com::d3aa080c-bd91-4052-98d6-063a86a83a9f" providerId="AD" clId="Web-{B7CACDB2-5F69-D24D-CE1E-4703DEBC6031}" dt="2024-04-11T22:13:07.019" v="7" actId="20577"/>
              <pc2:cmMkLst xmlns:pc2="http://schemas.microsoft.com/office/powerpoint/2019/9/main/command">
                <pc:docMk/>
                <pc:sldMk cId="2145432706" sldId="276"/>
                <pc2:cmMk id="{27959A01-195C-4508-89A3-DA1D57A89A77}"/>
              </pc2:cmMkLst>
            </pc226:cmChg>
          </p:ext>
        </pc:extLst>
      </pc:sldChg>
      <pc:sldChg chg="modSp">
        <pc:chgData name="Drake, Gordon" userId="S::gordon.drake@ercot.com::d3aa080c-bd91-4052-98d6-063a86a83a9f" providerId="AD" clId="Web-{B7CACDB2-5F69-D24D-CE1E-4703DEBC6031}" dt="2024-04-11T22:12:22.377" v="1" actId="1076"/>
        <pc:sldMkLst>
          <pc:docMk/>
          <pc:sldMk cId="1756044365" sldId="296"/>
        </pc:sldMkLst>
        <pc:spChg chg="mod">
          <ac:chgData name="Drake, Gordon" userId="S::gordon.drake@ercot.com::d3aa080c-bd91-4052-98d6-063a86a83a9f" providerId="AD" clId="Web-{B7CACDB2-5F69-D24D-CE1E-4703DEBC6031}" dt="2024-04-11T22:12:22.377" v="1" actId="1076"/>
          <ac:spMkLst>
            <pc:docMk/>
            <pc:sldMk cId="1756044365" sldId="296"/>
            <ac:spMk id="8" creationId="{558BA481-C343-4088-9A25-8F0D48CA0371}"/>
          </ac:spMkLst>
        </pc:spChg>
      </pc:sldChg>
    </pc:docChg>
  </pc:docChgLst>
  <pc:docChgLst>
    <pc:chgData name="Maggio, Dave" userId="ac169136-3d92-4093-a1ee-cd2fa0ab6301" providerId="ADAL" clId="{A43AF586-4D9C-4E53-AE10-1D11ED58390E}"/>
    <pc:docChg chg="">
      <pc:chgData name="Maggio, Dave" userId="ac169136-3d92-4093-a1ee-cd2fa0ab6301" providerId="ADAL" clId="{A43AF586-4D9C-4E53-AE10-1D11ED58390E}" dt="2024-04-11T18:42:54.634" v="0"/>
      <pc:docMkLst>
        <pc:docMk/>
      </pc:docMkLst>
      <pc:sldChg chg="modCm">
        <pc:chgData name="Maggio, Dave" userId="ac169136-3d92-4093-a1ee-cd2fa0ab6301" providerId="ADAL" clId="{A43AF586-4D9C-4E53-AE10-1D11ED58390E}" dt="2024-04-11T18:42:54.634" v="0"/>
        <pc:sldMkLst>
          <pc:docMk/>
          <pc:sldMk cId="1095794504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ggio, Dave" userId="ac169136-3d92-4093-a1ee-cd2fa0ab6301" providerId="ADAL" clId="{A43AF586-4D9C-4E53-AE10-1D11ED58390E}" dt="2024-04-11T18:42:54.634" v="0"/>
              <pc2:cmMkLst xmlns:pc2="http://schemas.microsoft.com/office/powerpoint/2019/9/main/command">
                <pc:docMk/>
                <pc:sldMk cId="1095794504" sldId="277"/>
                <pc2:cmMk id="{590E51BB-A78D-4E06-9F58-49AF0399DF56}"/>
              </pc2:cmMkLst>
              <pc226:cmRplyChg chg="add">
                <pc226:chgData name="Maggio, Dave" userId="ac169136-3d92-4093-a1ee-cd2fa0ab6301" providerId="ADAL" clId="{A43AF586-4D9C-4E53-AE10-1D11ED58390E}" dt="2024-04-11T18:42:54.634" v="0"/>
                <pc2:cmRplyMkLst xmlns:pc2="http://schemas.microsoft.com/office/powerpoint/2019/9/main/command">
                  <pc:docMk/>
                  <pc:sldMk cId="1095794504" sldId="277"/>
                  <pc2:cmMk id="{590E51BB-A78D-4E06-9F58-49AF0399DF56}"/>
                  <pc2:cmRplyMk id="{33E8435B-4C80-4524-8290-313DD4402A34}"/>
                </pc2:cmRplyMkLst>
              </pc226:cmRplyChg>
            </pc226:cmChg>
          </p:ext>
        </pc:extLst>
      </pc:sldChg>
    </pc:docChg>
  </pc:docChgLst>
  <pc:docChgLst>
    <pc:chgData name="Carswell, Cory" userId="c63747d5-e4be-47e4-a834-0d38b13ff3ae" providerId="ADAL" clId="{F76AD6D2-3B99-4E27-B3D7-6513C828C977}"/>
    <pc:docChg chg="modSld">
      <pc:chgData name="Carswell, Cory" userId="c63747d5-e4be-47e4-a834-0d38b13ff3ae" providerId="ADAL" clId="{F76AD6D2-3B99-4E27-B3D7-6513C828C977}" dt="2024-05-09T14:29:07.839" v="0" actId="14826"/>
      <pc:docMkLst>
        <pc:docMk/>
      </pc:docMkLst>
      <pc:sldChg chg="modSp mod">
        <pc:chgData name="Carswell, Cory" userId="c63747d5-e4be-47e4-a834-0d38b13ff3ae" providerId="ADAL" clId="{F76AD6D2-3B99-4E27-B3D7-6513C828C977}" dt="2024-05-09T14:29:07.839" v="0" actId="14826"/>
        <pc:sldMkLst>
          <pc:docMk/>
          <pc:sldMk cId="1338195067" sldId="287"/>
        </pc:sldMkLst>
        <pc:picChg chg="mod">
          <ac:chgData name="Carswell, Cory" userId="c63747d5-e4be-47e4-a834-0d38b13ff3ae" providerId="ADAL" clId="{F76AD6D2-3B99-4E27-B3D7-6513C828C977}" dt="2024-05-09T14:29:07.839" v="0" actId="14826"/>
          <ac:picMkLst>
            <pc:docMk/>
            <pc:sldMk cId="1338195067" sldId="287"/>
            <ac:picMk id="6" creationId="{5B474878-A3A1-A9AC-0E79-F51B84039912}"/>
          </ac:picMkLst>
        </pc:picChg>
      </pc:sldChg>
    </pc:docChg>
  </pc:docChgLst>
  <pc:docChgLst>
    <pc:chgData name="Drake, Gordon" userId="d3aa080c-bd91-4052-98d6-063a86a83a9f" providerId="ADAL" clId="{A0F5D146-03F7-4448-9202-168536EE5FAB}"/>
    <pc:docChg chg="undo custSel modSld">
      <pc:chgData name="Drake, Gordon" userId="d3aa080c-bd91-4052-98d6-063a86a83a9f" providerId="ADAL" clId="{A0F5D146-03F7-4448-9202-168536EE5FAB}" dt="2024-04-11T16:18:11.314" v="62" actId="400"/>
      <pc:docMkLst>
        <pc:docMk/>
      </pc:docMkLst>
      <pc:sldChg chg="addCm modCm">
        <pc:chgData name="Drake, Gordon" userId="d3aa080c-bd91-4052-98d6-063a86a83a9f" providerId="ADAL" clId="{A0F5D146-03F7-4448-9202-168536EE5FAB}" dt="2024-04-11T15:55:55.940" v="2"/>
        <pc:sldMkLst>
          <pc:docMk/>
          <pc:sldMk cId="132442439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rake, Gordon" userId="d3aa080c-bd91-4052-98d6-063a86a83a9f" providerId="ADAL" clId="{A0F5D146-03F7-4448-9202-168536EE5FAB}" dt="2024-04-11T15:55:55.940" v="2"/>
              <pc2:cmMkLst xmlns:pc2="http://schemas.microsoft.com/office/powerpoint/2019/9/main/command">
                <pc:docMk/>
                <pc:sldMk cId="1324424397" sldId="261"/>
                <pc2:cmMk id="{B9A56337-CED2-44D6-9698-740E796AE7DF}"/>
              </pc2:cmMkLst>
            </pc226:cmChg>
          </p:ext>
        </pc:extLst>
      </pc:sldChg>
      <pc:sldChg chg="addCm">
        <pc:chgData name="Drake, Gordon" userId="d3aa080c-bd91-4052-98d6-063a86a83a9f" providerId="ADAL" clId="{A0F5D146-03F7-4448-9202-168536EE5FAB}" dt="2024-04-11T16:12:12.531" v="52"/>
        <pc:sldMkLst>
          <pc:docMk/>
          <pc:sldMk cId="2145432706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2:12.531" v="52"/>
              <pc2:cmMkLst xmlns:pc2="http://schemas.microsoft.com/office/powerpoint/2019/9/main/command">
                <pc:docMk/>
                <pc:sldMk cId="2145432706" sldId="276"/>
                <pc2:cmMk id="{27959A01-195C-4508-89A3-DA1D57A89A77}"/>
              </pc2:cmMkLst>
            </pc226:cmChg>
          </p:ext>
        </pc:extLst>
      </pc:sldChg>
      <pc:sldChg chg="modSp mod addCm">
        <pc:chgData name="Drake, Gordon" userId="d3aa080c-bd91-4052-98d6-063a86a83a9f" providerId="ADAL" clId="{A0F5D146-03F7-4448-9202-168536EE5FAB}" dt="2024-04-11T15:59:05.584" v="21"/>
        <pc:sldMkLst>
          <pc:docMk/>
          <pc:sldMk cId="1095794504" sldId="277"/>
        </pc:sldMkLst>
        <pc:spChg chg="mod">
          <ac:chgData name="Drake, Gordon" userId="d3aa080c-bd91-4052-98d6-063a86a83a9f" providerId="ADAL" clId="{A0F5D146-03F7-4448-9202-168536EE5FAB}" dt="2024-04-11T15:58:12.478" v="20" actId="20577"/>
          <ac:spMkLst>
            <pc:docMk/>
            <pc:sldMk cId="1095794504" sldId="277"/>
            <ac:spMk id="7" creationId="{8DE3848D-F869-4A14-B867-268DDF4A2C7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5:59:05.584" v="21"/>
              <pc2:cmMkLst xmlns:pc2="http://schemas.microsoft.com/office/powerpoint/2019/9/main/command">
                <pc:docMk/>
                <pc:sldMk cId="1095794504" sldId="277"/>
                <pc2:cmMk id="{590E51BB-A78D-4E06-9F58-49AF0399DF56}"/>
              </pc2:cmMkLst>
            </pc226:cmChg>
          </p:ext>
        </pc:extLst>
      </pc:sldChg>
      <pc:sldChg chg="modSp mod addCm">
        <pc:chgData name="Drake, Gordon" userId="d3aa080c-bd91-4052-98d6-063a86a83a9f" providerId="ADAL" clId="{A0F5D146-03F7-4448-9202-168536EE5FAB}" dt="2024-04-11T16:13:08.555" v="53"/>
        <pc:sldMkLst>
          <pc:docMk/>
          <pc:sldMk cId="1756044365" sldId="296"/>
        </pc:sldMkLst>
        <pc:spChg chg="mod">
          <ac:chgData name="Drake, Gordon" userId="d3aa080c-bd91-4052-98d6-063a86a83a9f" providerId="ADAL" clId="{A0F5D146-03F7-4448-9202-168536EE5FAB}" dt="2024-04-11T16:03:35.531" v="49" actId="20577"/>
          <ac:spMkLst>
            <pc:docMk/>
            <pc:sldMk cId="1756044365" sldId="29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3:08.555" v="53"/>
              <pc2:cmMkLst xmlns:pc2="http://schemas.microsoft.com/office/powerpoint/2019/9/main/command">
                <pc:docMk/>
                <pc:sldMk cId="1756044365" sldId="296"/>
                <pc2:cmMk id="{5C138457-7E25-4070-A63B-7820B64CBAB1}"/>
              </pc2:cmMkLst>
            </pc226:cmChg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08:10.216" v="50"/>
              <pc2:cmMkLst xmlns:pc2="http://schemas.microsoft.com/office/powerpoint/2019/9/main/command">
                <pc:docMk/>
                <pc:sldMk cId="1756044365" sldId="296"/>
                <pc2:cmMk id="{CECEC085-CBEE-4A27-8053-B6D9EF0D7C8E}"/>
              </pc2:cmMkLst>
            </pc226:cmChg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0:40.388" v="51"/>
              <pc2:cmMkLst xmlns:pc2="http://schemas.microsoft.com/office/powerpoint/2019/9/main/command">
                <pc:docMk/>
                <pc:sldMk cId="1756044365" sldId="296"/>
                <pc2:cmMk id="{50A0F5CE-D06B-4676-9DA6-CA9188685A82}"/>
              </pc2:cmMkLst>
            </pc226:cmChg>
          </p:ext>
        </pc:extLst>
      </pc:sldChg>
      <pc:sldChg chg="addCm">
        <pc:chgData name="Drake, Gordon" userId="d3aa080c-bd91-4052-98d6-063a86a83a9f" providerId="ADAL" clId="{A0F5D146-03F7-4448-9202-168536EE5FAB}" dt="2024-04-11T16:00:09.153" v="25"/>
        <pc:sldMkLst>
          <pc:docMk/>
          <pc:sldMk cId="1495175290" sldId="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00:09.153" v="25"/>
              <pc2:cmMkLst xmlns:pc2="http://schemas.microsoft.com/office/powerpoint/2019/9/main/command">
                <pc:docMk/>
                <pc:sldMk cId="1495175290" sldId="352"/>
                <pc2:cmMk id="{6F77CCBE-69EF-42F7-BDCC-34F4EEA2718A}"/>
              </pc2:cmMkLst>
            </pc226:cmChg>
          </p:ext>
        </pc:extLst>
      </pc:sldChg>
      <pc:sldChg chg="addCm">
        <pc:chgData name="Drake, Gordon" userId="d3aa080c-bd91-4052-98d6-063a86a83a9f" providerId="ADAL" clId="{A0F5D146-03F7-4448-9202-168536EE5FAB}" dt="2024-04-11T16:15:15.307" v="54"/>
        <pc:sldMkLst>
          <pc:docMk/>
          <pc:sldMk cId="874353533" sldId="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5:15.307" v="54"/>
              <pc2:cmMkLst xmlns:pc2="http://schemas.microsoft.com/office/powerpoint/2019/9/main/command">
                <pc:docMk/>
                <pc:sldMk cId="874353533" sldId="354"/>
                <pc2:cmMk id="{C7119847-3051-4764-9F29-28FAA3289DEA}"/>
              </pc2:cmMkLst>
            </pc226:cmChg>
          </p:ext>
        </pc:extLst>
      </pc:sldChg>
      <pc:sldChg chg="addCm modCm">
        <pc:chgData name="Drake, Gordon" userId="d3aa080c-bd91-4052-98d6-063a86a83a9f" providerId="ADAL" clId="{A0F5D146-03F7-4448-9202-168536EE5FAB}" dt="2024-04-11T16:00:32.744" v="27"/>
        <pc:sldMkLst>
          <pc:docMk/>
          <pc:sldMk cId="2492350086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rake, Gordon" userId="d3aa080c-bd91-4052-98d6-063a86a83a9f" providerId="ADAL" clId="{A0F5D146-03F7-4448-9202-168536EE5FAB}" dt="2024-04-11T16:00:32.744" v="27"/>
              <pc2:cmMkLst xmlns:pc2="http://schemas.microsoft.com/office/powerpoint/2019/9/main/command">
                <pc:docMk/>
                <pc:sldMk cId="2492350086" sldId="355"/>
                <pc2:cmMk id="{64EB192C-437A-4DFC-B7F7-FA6939577CD7}"/>
              </pc2:cmMkLst>
            </pc226:cmChg>
          </p:ext>
        </pc:extLst>
      </pc:sldChg>
      <pc:sldChg chg="modSp mod addCm modCm">
        <pc:chgData name="Drake, Gordon" userId="d3aa080c-bd91-4052-98d6-063a86a83a9f" providerId="ADAL" clId="{A0F5D146-03F7-4448-9202-168536EE5FAB}" dt="2024-04-11T16:02:57.304" v="32"/>
        <pc:sldMkLst>
          <pc:docMk/>
          <pc:sldMk cId="1731488322" sldId="367"/>
        </pc:sldMkLst>
        <pc:spChg chg="mod">
          <ac:chgData name="Drake, Gordon" userId="d3aa080c-bd91-4052-98d6-063a86a83a9f" providerId="ADAL" clId="{A0F5D146-03F7-4448-9202-168536EE5FAB}" dt="2024-04-11T16:02:00.459" v="31" actId="207"/>
          <ac:spMkLst>
            <pc:docMk/>
            <pc:sldMk cId="1731488322" sldId="367"/>
            <ac:spMk id="10" creationId="{C9339DF6-5C5D-4C78-858D-34640A37096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rake, Gordon" userId="d3aa080c-bd91-4052-98d6-063a86a83a9f" providerId="ADAL" clId="{A0F5D146-03F7-4448-9202-168536EE5FAB}" dt="2024-04-11T16:02:57.304" v="32"/>
              <pc2:cmMkLst xmlns:pc2="http://schemas.microsoft.com/office/powerpoint/2019/9/main/command">
                <pc:docMk/>
                <pc:sldMk cId="1731488322" sldId="367"/>
                <pc2:cmMk id="{EB7FCF10-B82C-4EBC-A698-737DE3E1FFA2}"/>
              </pc2:cmMkLst>
              <pc226:cmRplyChg chg="add">
                <pc226:chgData name="Drake, Gordon" userId="d3aa080c-bd91-4052-98d6-063a86a83a9f" providerId="ADAL" clId="{A0F5D146-03F7-4448-9202-168536EE5FAB}" dt="2024-04-11T16:02:57.304" v="32"/>
                <pc2:cmRplyMkLst xmlns:pc2="http://schemas.microsoft.com/office/powerpoint/2019/9/main/command">
                  <pc:docMk/>
                  <pc:sldMk cId="1731488322" sldId="367"/>
                  <pc2:cmMk id="{EB7FCF10-B82C-4EBC-A698-737DE3E1FFA2}"/>
                  <pc2:cmRplyMk id="{BFA40688-2283-4DDB-A8F2-6A8B30737EF2}"/>
                </pc2:cmRplyMkLst>
              </pc226:cmRplyChg>
            </pc226:cmChg>
          </p:ext>
        </pc:extLst>
      </pc:sldChg>
      <pc:sldChg chg="modSp mod">
        <pc:chgData name="Drake, Gordon" userId="d3aa080c-bd91-4052-98d6-063a86a83a9f" providerId="ADAL" clId="{A0F5D146-03F7-4448-9202-168536EE5FAB}" dt="2024-04-11T16:18:11.314" v="62" actId="400"/>
        <pc:sldMkLst>
          <pc:docMk/>
          <pc:sldMk cId="3306108906" sldId="368"/>
        </pc:sldMkLst>
        <pc:spChg chg="mod">
          <ac:chgData name="Drake, Gordon" userId="d3aa080c-bd91-4052-98d6-063a86a83a9f" providerId="ADAL" clId="{A0F5D146-03F7-4448-9202-168536EE5FAB}" dt="2024-04-11T16:18:11.314" v="62" actId="400"/>
          <ac:spMkLst>
            <pc:docMk/>
            <pc:sldMk cId="3306108906" sldId="368"/>
            <ac:spMk id="3" creationId="{00000000-0000-0000-0000-000000000000}"/>
          </ac:spMkLst>
        </pc:spChg>
      </pc:sldChg>
      <pc:sldChg chg="addCm">
        <pc:chgData name="Drake, Gordon" userId="d3aa080c-bd91-4052-98d6-063a86a83a9f" providerId="ADAL" clId="{A0F5D146-03F7-4448-9202-168536EE5FAB}" dt="2024-04-11T16:16:33.282" v="55"/>
        <pc:sldMkLst>
          <pc:docMk/>
          <pc:sldMk cId="1327399478" sldId="3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6:33.282" v="55"/>
              <pc2:cmMkLst xmlns:pc2="http://schemas.microsoft.com/office/powerpoint/2019/9/main/command">
                <pc:docMk/>
                <pc:sldMk cId="1327399478" sldId="369"/>
                <pc2:cmMk id="{DDC4BD83-9BFB-411C-9849-0033DB385A43}"/>
              </pc2:cmMkLst>
            </pc226:cmChg>
          </p:ext>
        </pc:extLst>
      </pc:sldChg>
      <pc:sldChg chg="addCm">
        <pc:chgData name="Drake, Gordon" userId="d3aa080c-bd91-4052-98d6-063a86a83a9f" providerId="ADAL" clId="{A0F5D146-03F7-4448-9202-168536EE5FAB}" dt="2024-04-11T16:17:32.915" v="56"/>
        <pc:sldMkLst>
          <pc:docMk/>
          <pc:sldMk cId="2576058586" sldId="3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d3aa080c-bd91-4052-98d6-063a86a83a9f" providerId="ADAL" clId="{A0F5D146-03F7-4448-9202-168536EE5FAB}" dt="2024-04-11T16:17:32.915" v="56"/>
              <pc2:cmMkLst xmlns:pc2="http://schemas.microsoft.com/office/powerpoint/2019/9/main/command">
                <pc:docMk/>
                <pc:sldMk cId="2576058586" sldId="370"/>
                <pc2:cmMk id="{D405D979-B2F8-4646-ABF7-92C16CB669C0}"/>
              </pc2:cmMkLst>
            </pc226:cmChg>
          </p:ext>
        </pc:extLst>
      </pc:sldChg>
    </pc:docChg>
  </pc:docChgLst>
  <pc:docChgLst>
    <pc:chgData name="Drake, Gordon" userId="S::gordon.drake@ercot.com::d3aa080c-bd91-4052-98d6-063a86a83a9f" providerId="AD" clId="Web-{E8999863-AEA9-A79D-54F9-D00D20EA28C2}"/>
    <pc:docChg chg="mod modSld">
      <pc:chgData name="Drake, Gordon" userId="S::gordon.drake@ercot.com::d3aa080c-bd91-4052-98d6-063a86a83a9f" providerId="AD" clId="Web-{E8999863-AEA9-A79D-54F9-D00D20EA28C2}" dt="2024-04-12T16:08:42.110" v="60"/>
      <pc:docMkLst>
        <pc:docMk/>
      </pc:docMkLst>
      <pc:sldChg chg="modSp modCm">
        <pc:chgData name="Drake, Gordon" userId="S::gordon.drake@ercot.com::d3aa080c-bd91-4052-98d6-063a86a83a9f" providerId="AD" clId="Web-{E8999863-AEA9-A79D-54F9-D00D20EA28C2}" dt="2024-04-12T15:53:13.271" v="5" actId="20577"/>
        <pc:sldMkLst>
          <pc:docMk/>
          <pc:sldMk cId="1324424397" sldId="261"/>
        </pc:sldMkLst>
        <pc:spChg chg="mod">
          <ac:chgData name="Drake, Gordon" userId="S::gordon.drake@ercot.com::d3aa080c-bd91-4052-98d6-063a86a83a9f" providerId="AD" clId="Web-{E8999863-AEA9-A79D-54F9-D00D20EA28C2}" dt="2024-04-12T15:53:13.271" v="5" actId="20577"/>
          <ac:spMkLst>
            <pc:docMk/>
            <pc:sldMk cId="1324424397" sldId="261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rake, Gordon" userId="S::gordon.drake@ercot.com::d3aa080c-bd91-4052-98d6-063a86a83a9f" providerId="AD" clId="Web-{E8999863-AEA9-A79D-54F9-D00D20EA28C2}" dt="2024-04-12T15:53:13.271" v="5" actId="20577"/>
              <pc2:cmMkLst xmlns:pc2="http://schemas.microsoft.com/office/powerpoint/2019/9/main/command">
                <pc:docMk/>
                <pc:sldMk cId="1324424397" sldId="261"/>
                <pc2:cmMk id="{B9A56337-CED2-44D6-9698-740E796AE7DF}"/>
              </pc2:cmMkLst>
            </pc226:cmChg>
          </p:ext>
        </pc:extLst>
      </pc:sldChg>
      <pc:sldChg chg="addCm">
        <pc:chgData name="Drake, Gordon" userId="S::gordon.drake@ercot.com::d3aa080c-bd91-4052-98d6-063a86a83a9f" providerId="AD" clId="Web-{E8999863-AEA9-A79D-54F9-D00D20EA28C2}" dt="2024-04-12T15:56:07.898" v="6"/>
        <pc:sldMkLst>
          <pc:docMk/>
          <pc:sldMk cId="874353533" sldId="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5:56:07.898" v="6"/>
              <pc2:cmMkLst xmlns:pc2="http://schemas.microsoft.com/office/powerpoint/2019/9/main/command">
                <pc:docMk/>
                <pc:sldMk cId="874353533" sldId="354"/>
                <pc2:cmMk id="{E5A02C4C-AD73-4BBF-BAD3-A12BEC1FFC64}"/>
              </pc2:cmMkLst>
            </pc226:cmChg>
          </p:ext>
        </pc:extLst>
      </pc:sldChg>
      <pc:sldChg chg="modCm">
        <pc:chgData name="Drake, Gordon" userId="S::gordon.drake@ercot.com::d3aa080c-bd91-4052-98d6-063a86a83a9f" providerId="AD" clId="Web-{E8999863-AEA9-A79D-54F9-D00D20EA28C2}" dt="2024-04-12T16:08:42.110" v="60"/>
        <pc:sldMkLst>
          <pc:docMk/>
          <pc:sldMk cId="2492350086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rake, Gordon" userId="S::gordon.drake@ercot.com::d3aa080c-bd91-4052-98d6-063a86a83a9f" providerId="AD" clId="Web-{E8999863-AEA9-A79D-54F9-D00D20EA28C2}" dt="2024-04-12T16:08:42.110" v="60"/>
              <pc2:cmMkLst xmlns:pc2="http://schemas.microsoft.com/office/powerpoint/2019/9/main/command">
                <pc:docMk/>
                <pc:sldMk cId="2492350086" sldId="355"/>
                <pc2:cmMk id="{64EB192C-437A-4DFC-B7F7-FA6939577CD7}"/>
              </pc2:cmMkLst>
              <pc226:cmRplyChg chg="add">
                <pc226:chgData name="Drake, Gordon" userId="S::gordon.drake@ercot.com::d3aa080c-bd91-4052-98d6-063a86a83a9f" providerId="AD" clId="Web-{E8999863-AEA9-A79D-54F9-D00D20EA28C2}" dt="2024-04-12T15:52:41.833" v="1"/>
                <pc2:cmRplyMkLst xmlns:pc2="http://schemas.microsoft.com/office/powerpoint/2019/9/main/command">
                  <pc:docMk/>
                  <pc:sldMk cId="2492350086" sldId="355"/>
                  <pc2:cmMk id="{64EB192C-437A-4DFC-B7F7-FA6939577CD7}"/>
                  <pc2:cmRplyMk id="{4DF65217-1371-4F59-80EE-3CD571B03CEE}"/>
                </pc2:cmRplyMkLst>
              </pc226:cmRplyChg>
            </pc226:cmChg>
          </p:ext>
        </pc:extLst>
      </pc:sldChg>
      <pc:sldChg chg="modSp addCm">
        <pc:chgData name="Drake, Gordon" userId="S::gordon.drake@ercot.com::d3aa080c-bd91-4052-98d6-063a86a83a9f" providerId="AD" clId="Web-{E8999863-AEA9-A79D-54F9-D00D20EA28C2}" dt="2024-04-12T16:08:30.922" v="59"/>
        <pc:sldMkLst>
          <pc:docMk/>
          <pc:sldMk cId="1327399478" sldId="369"/>
        </pc:sldMkLst>
        <pc:spChg chg="mod">
          <ac:chgData name="Drake, Gordon" userId="S::gordon.drake@ercot.com::d3aa080c-bd91-4052-98d6-063a86a83a9f" providerId="AD" clId="Web-{E8999863-AEA9-A79D-54F9-D00D20EA28C2}" dt="2024-04-12T16:07:30.374" v="46" actId="20577"/>
          <ac:spMkLst>
            <pc:docMk/>
            <pc:sldMk cId="1327399478" sldId="369"/>
            <ac:spMk id="9" creationId="{E54B86FD-C6A5-4A5E-8937-826D598ADB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7:04.999" v="10"/>
              <pc2:cmMkLst xmlns:pc2="http://schemas.microsoft.com/office/powerpoint/2019/9/main/command">
                <pc:docMk/>
                <pc:sldMk cId="1327399478" sldId="369"/>
                <pc2:cmMk id="{5E76A715-B6EB-4C1E-A7E1-F9A3389E3CEA}"/>
              </pc2:cmMkLst>
            </pc226:cmChg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8:30.922" v="59"/>
              <pc2:cmMkLst xmlns:pc2="http://schemas.microsoft.com/office/powerpoint/2019/9/main/command">
                <pc:docMk/>
                <pc:sldMk cId="1327399478" sldId="369"/>
                <pc2:cmMk id="{02046069-4ED5-42C0-9D19-4E2A5B54C9EC}"/>
              </pc2:cmMkLst>
            </pc226:cmChg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6:27.499" v="9"/>
              <pc2:cmMkLst xmlns:pc2="http://schemas.microsoft.com/office/powerpoint/2019/9/main/command">
                <pc:docMk/>
                <pc:sldMk cId="1327399478" sldId="369"/>
                <pc2:cmMk id="{BF2BAEB1-F14F-4657-ACAD-3ED7E653923B}"/>
              </pc2:cmMkLst>
            </pc226:cmChg>
          </p:ext>
        </pc:extLst>
      </pc:sldChg>
      <pc:sldChg chg="modSp addCm">
        <pc:chgData name="Drake, Gordon" userId="S::gordon.drake@ercot.com::d3aa080c-bd91-4052-98d6-063a86a83a9f" providerId="AD" clId="Web-{E8999863-AEA9-A79D-54F9-D00D20EA28C2}" dt="2024-04-12T16:08:19.234" v="58"/>
        <pc:sldMkLst>
          <pc:docMk/>
          <pc:sldMk cId="2576058586" sldId="370"/>
        </pc:sldMkLst>
        <pc:spChg chg="mod">
          <ac:chgData name="Drake, Gordon" userId="S::gordon.drake@ercot.com::d3aa080c-bd91-4052-98d6-063a86a83a9f" providerId="AD" clId="Web-{E8999863-AEA9-A79D-54F9-D00D20EA28C2}" dt="2024-04-12T16:07:52.812" v="57" actId="20577"/>
          <ac:spMkLst>
            <pc:docMk/>
            <pc:sldMk cId="2576058586" sldId="370"/>
            <ac:spMk id="6" creationId="{C4B29219-2490-43CC-8811-FBAE67FDB3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2:31.730" v="8"/>
              <pc2:cmMkLst xmlns:pc2="http://schemas.microsoft.com/office/powerpoint/2019/9/main/command">
                <pc:docMk/>
                <pc:sldMk cId="2576058586" sldId="370"/>
                <pc2:cmMk id="{56476011-E585-4BA6-BCF9-C401AFEC7E93}"/>
              </pc2:cmMkLst>
            </pc226:cmChg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8:19.234" v="58"/>
              <pc2:cmMkLst xmlns:pc2="http://schemas.microsoft.com/office/powerpoint/2019/9/main/command">
                <pc:docMk/>
                <pc:sldMk cId="2576058586" sldId="370"/>
                <pc2:cmMk id="{8043149A-51FB-44E9-84B4-1835904E6358}"/>
              </pc2:cmMkLst>
            </pc226:cmChg>
            <pc226:cmChg xmlns:pc226="http://schemas.microsoft.com/office/powerpoint/2022/06/main/command" chg="add">
              <pc226:chgData name="Drake, Gordon" userId="S::gordon.drake@ercot.com::d3aa080c-bd91-4052-98d6-063a86a83a9f" providerId="AD" clId="Web-{E8999863-AEA9-A79D-54F9-D00D20EA28C2}" dt="2024-04-12T16:02:10.558" v="7"/>
              <pc2:cmMkLst xmlns:pc2="http://schemas.microsoft.com/office/powerpoint/2019/9/main/command">
                <pc:docMk/>
                <pc:sldMk cId="2576058586" sldId="370"/>
                <pc2:cmMk id="{7AF1B6B0-0A34-48CE-A6AD-A6CA600B23D2}"/>
              </pc2:cmMkLst>
            </pc226:cmChg>
          </p:ext>
        </pc:extLst>
      </pc:sldChg>
    </pc:docChg>
  </pc:docChgLst>
  <pc:docChgLst>
    <pc:chgData name="Chu, Zhengguo" userId="46b45079-141b-4798-8f61-111a7cd7aa1e" providerId="ADAL" clId="{9A3E4CA0-1B7B-4DEF-9336-D1E97B71987D}"/>
    <pc:docChg chg="undo custSel modSld sldOrd">
      <pc:chgData name="Chu, Zhengguo" userId="46b45079-141b-4798-8f61-111a7cd7aa1e" providerId="ADAL" clId="{9A3E4CA0-1B7B-4DEF-9336-D1E97B71987D}" dt="2024-04-15T18:44:51.550" v="261" actId="6549"/>
      <pc:docMkLst>
        <pc:docMk/>
      </pc:docMkLst>
      <pc:sldChg chg="modSp mod delCm modCm">
        <pc:chgData name="Chu, Zhengguo" userId="46b45079-141b-4798-8f61-111a7cd7aa1e" providerId="ADAL" clId="{9A3E4CA0-1B7B-4DEF-9336-D1E97B71987D}" dt="2024-04-15T17:20:11.116" v="243" actId="1036"/>
        <pc:sldMkLst>
          <pc:docMk/>
          <pc:sldMk cId="1324424397" sldId="261"/>
        </pc:sldMkLst>
        <pc:spChg chg="mod">
          <ac:chgData name="Chu, Zhengguo" userId="46b45079-141b-4798-8f61-111a7cd7aa1e" providerId="ADAL" clId="{9A3E4CA0-1B7B-4DEF-9336-D1E97B71987D}" dt="2024-04-15T17:20:11.116" v="243" actId="1036"/>
          <ac:spMkLst>
            <pc:docMk/>
            <pc:sldMk cId="1324424397" sldId="261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u, Zhengguo" userId="46b45079-141b-4798-8f61-111a7cd7aa1e" providerId="ADAL" clId="{9A3E4CA0-1B7B-4DEF-9336-D1E97B71987D}" dt="2024-04-15T17:20:09.324" v="242"/>
              <pc2:cmMkLst xmlns:pc2="http://schemas.microsoft.com/office/powerpoint/2019/9/main/command">
                <pc:docMk/>
                <pc:sldMk cId="1324424397" sldId="261"/>
                <pc2:cmMk id="{B9A56337-CED2-44D6-9698-740E796AE7DF}"/>
              </pc2:cmMkLst>
            </pc226:cmChg>
          </p:ext>
        </pc:extLst>
      </pc:sldChg>
      <pc:sldChg chg="delCm">
        <pc:chgData name="Chu, Zhengguo" userId="46b45079-141b-4798-8f61-111a7cd7aa1e" providerId="ADAL" clId="{9A3E4CA0-1B7B-4DEF-9336-D1E97B71987D}" dt="2024-04-15T17:20:39.809" v="250"/>
        <pc:sldMkLst>
          <pc:docMk/>
          <pc:sldMk cId="2145432706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39.809" v="250"/>
              <pc2:cmMkLst xmlns:pc2="http://schemas.microsoft.com/office/powerpoint/2019/9/main/command">
                <pc:docMk/>
                <pc:sldMk cId="2145432706" sldId="276"/>
                <pc2:cmMk id="{27959A01-195C-4508-89A3-DA1D57A89A77}"/>
              </pc2:cmMkLst>
            </pc226:cmChg>
          </p:ext>
        </pc:extLst>
      </pc:sldChg>
      <pc:sldChg chg="delCm">
        <pc:chgData name="Chu, Zhengguo" userId="46b45079-141b-4798-8f61-111a7cd7aa1e" providerId="ADAL" clId="{9A3E4CA0-1B7B-4DEF-9336-D1E97B71987D}" dt="2024-04-15T17:20:17.559" v="244"/>
        <pc:sldMkLst>
          <pc:docMk/>
          <pc:sldMk cId="1095794504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17.559" v="244"/>
              <pc2:cmMkLst xmlns:pc2="http://schemas.microsoft.com/office/powerpoint/2019/9/main/command">
                <pc:docMk/>
                <pc:sldMk cId="1095794504" sldId="277"/>
                <pc2:cmMk id="{590E51BB-A78D-4E06-9F58-49AF0399DF56}"/>
              </pc2:cmMkLst>
            </pc226:cmChg>
          </p:ext>
        </pc:extLst>
      </pc:sldChg>
      <pc:sldChg chg="modSp mod delCm modCm">
        <pc:chgData name="Chu, Zhengguo" userId="46b45079-141b-4798-8f61-111a7cd7aa1e" providerId="ADAL" clId="{9A3E4CA0-1B7B-4DEF-9336-D1E97B71987D}" dt="2024-04-15T17:20:33.050" v="249"/>
        <pc:sldMkLst>
          <pc:docMk/>
          <pc:sldMk cId="1756044365" sldId="296"/>
        </pc:sldMkLst>
        <pc:spChg chg="mod">
          <ac:chgData name="Chu, Zhengguo" userId="46b45079-141b-4798-8f61-111a7cd7aa1e" providerId="ADAL" clId="{9A3E4CA0-1B7B-4DEF-9336-D1E97B71987D}" dt="2024-04-11T18:49:10.551" v="197" actId="20577"/>
          <ac:spMkLst>
            <pc:docMk/>
            <pc:sldMk cId="1756044365" sldId="29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u, Zhengguo" userId="46b45079-141b-4798-8f61-111a7cd7aa1e" providerId="ADAL" clId="{9A3E4CA0-1B7B-4DEF-9336-D1E97B71987D}" dt="2024-04-15T17:20:33.050" v="249"/>
              <pc2:cmMkLst xmlns:pc2="http://schemas.microsoft.com/office/powerpoint/2019/9/main/command">
                <pc:docMk/>
                <pc:sldMk cId="1756044365" sldId="296"/>
                <pc2:cmMk id="{5C138457-7E25-4070-A63B-7820B64CBAB1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31.993" v="247"/>
              <pc2:cmMkLst xmlns:pc2="http://schemas.microsoft.com/office/powerpoint/2019/9/main/command">
                <pc:docMk/>
                <pc:sldMk cId="1756044365" sldId="296"/>
                <pc2:cmMk id="{CECEC085-CBEE-4A27-8053-B6D9EF0D7C8E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32.716" v="248"/>
              <pc2:cmMkLst xmlns:pc2="http://schemas.microsoft.com/office/powerpoint/2019/9/main/command">
                <pc:docMk/>
                <pc:sldMk cId="1756044365" sldId="296"/>
                <pc2:cmMk id="{50A0F5CE-D06B-4676-9DA6-CA9188685A82}"/>
              </pc2:cmMkLst>
            </pc226:cmChg>
          </p:ext>
        </pc:extLst>
      </pc:sldChg>
      <pc:sldChg chg="modSp mod delCm">
        <pc:chgData name="Chu, Zhengguo" userId="46b45079-141b-4798-8f61-111a7cd7aa1e" providerId="ADAL" clId="{9A3E4CA0-1B7B-4DEF-9336-D1E97B71987D}" dt="2024-04-15T17:20:22.692" v="245"/>
        <pc:sldMkLst>
          <pc:docMk/>
          <pc:sldMk cId="1495175290" sldId="352"/>
        </pc:sldMkLst>
        <pc:picChg chg="mod">
          <ac:chgData name="Chu, Zhengguo" userId="46b45079-141b-4798-8f61-111a7cd7aa1e" providerId="ADAL" clId="{9A3E4CA0-1B7B-4DEF-9336-D1E97B71987D}" dt="2024-04-11T18:44:14.184" v="171" actId="1036"/>
          <ac:picMkLst>
            <pc:docMk/>
            <pc:sldMk cId="1495175290" sldId="352"/>
            <ac:picMk id="5" creationId="{95E790A2-6CC7-4CD2-AA61-997D69C217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22.692" v="245"/>
              <pc2:cmMkLst xmlns:pc2="http://schemas.microsoft.com/office/powerpoint/2019/9/main/command">
                <pc:docMk/>
                <pc:sldMk cId="1495175290" sldId="352"/>
                <pc2:cmMk id="{6F77CCBE-69EF-42F7-BDCC-34F4EEA2718A}"/>
              </pc2:cmMkLst>
            </pc226:cmChg>
          </p:ext>
        </pc:extLst>
      </pc:sldChg>
      <pc:sldChg chg="modSp mod">
        <pc:chgData name="Chu, Zhengguo" userId="46b45079-141b-4798-8f61-111a7cd7aa1e" providerId="ADAL" clId="{9A3E4CA0-1B7B-4DEF-9336-D1E97B71987D}" dt="2024-04-12T15:49:14.485" v="210" actId="6549"/>
        <pc:sldMkLst>
          <pc:docMk/>
          <pc:sldMk cId="587539909" sldId="353"/>
        </pc:sldMkLst>
        <pc:spChg chg="mod">
          <ac:chgData name="Chu, Zhengguo" userId="46b45079-141b-4798-8f61-111a7cd7aa1e" providerId="ADAL" clId="{9A3E4CA0-1B7B-4DEF-9336-D1E97B71987D}" dt="2024-04-12T15:49:14.485" v="210" actId="6549"/>
          <ac:spMkLst>
            <pc:docMk/>
            <pc:sldMk cId="587539909" sldId="353"/>
            <ac:spMk id="2" creationId="{00000000-0000-0000-0000-000000000000}"/>
          </ac:spMkLst>
        </pc:spChg>
      </pc:sldChg>
      <pc:sldChg chg="modSp mod delCm modCm">
        <pc:chgData name="Chu, Zhengguo" userId="46b45079-141b-4798-8f61-111a7cd7aa1e" providerId="ADAL" clId="{9A3E4CA0-1B7B-4DEF-9336-D1E97B71987D}" dt="2024-04-15T17:20:46.743" v="252"/>
        <pc:sldMkLst>
          <pc:docMk/>
          <pc:sldMk cId="874353533" sldId="354"/>
        </pc:sldMkLst>
        <pc:spChg chg="mod">
          <ac:chgData name="Chu, Zhengguo" userId="46b45079-141b-4798-8f61-111a7cd7aa1e" providerId="ADAL" clId="{9A3E4CA0-1B7B-4DEF-9336-D1E97B71987D}" dt="2024-04-12T16:41:46.795" v="23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9A3E4CA0-1B7B-4DEF-9336-D1E97B71987D}" dt="2024-04-12T16:41:03.460" v="235" actId="20577"/>
          <ac:spMkLst>
            <pc:docMk/>
            <pc:sldMk cId="874353533" sldId="354"/>
            <ac:spMk id="6" creationId="{08908601-C139-4ACB-828A-8FA588D945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46.114" v="251"/>
              <pc2:cmMkLst xmlns:pc2="http://schemas.microsoft.com/office/powerpoint/2019/9/main/command">
                <pc:docMk/>
                <pc:sldMk cId="874353533" sldId="354"/>
                <pc2:cmMk id="{C7119847-3051-4764-9F29-28FAA3289DEA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46.743" v="252"/>
              <pc2:cmMkLst xmlns:pc2="http://schemas.microsoft.com/office/powerpoint/2019/9/main/command">
                <pc:docMk/>
                <pc:sldMk cId="874353533" sldId="354"/>
                <pc2:cmMk id="{E5A02C4C-AD73-4BBF-BAD3-A12BEC1FFC64}"/>
              </pc2:cmMkLst>
              <pc226:cmRplyChg chg="add">
                <pc226:chgData name="Chu, Zhengguo" userId="46b45079-141b-4798-8f61-111a7cd7aa1e" providerId="ADAL" clId="{9A3E4CA0-1B7B-4DEF-9336-D1E97B71987D}" dt="2024-04-12T16:39:47.506" v="211"/>
                <pc2:cmRplyMkLst xmlns:pc2="http://schemas.microsoft.com/office/powerpoint/2019/9/main/command">
                  <pc:docMk/>
                  <pc:sldMk cId="874353533" sldId="354"/>
                  <pc2:cmMk id="{E5A02C4C-AD73-4BBF-BAD3-A12BEC1FFC64}"/>
                  <pc2:cmRplyMk id="{7A6459BD-E79A-4398-8409-E60763663F26}"/>
                </pc2:cmRplyMkLst>
              </pc226:cmRplyChg>
            </pc226:cmChg>
          </p:ext>
        </pc:extLst>
      </pc:sldChg>
      <pc:sldChg chg="modSp mod delCm">
        <pc:chgData name="Chu, Zhengguo" userId="46b45079-141b-4798-8f61-111a7cd7aa1e" providerId="ADAL" clId="{9A3E4CA0-1B7B-4DEF-9336-D1E97B71987D}" dt="2024-04-15T16:07:23.847" v="241"/>
        <pc:sldMkLst>
          <pc:docMk/>
          <pc:sldMk cId="2492350086" sldId="355"/>
        </pc:sldMkLst>
        <pc:spChg chg="mod">
          <ac:chgData name="Chu, Zhengguo" userId="46b45079-141b-4798-8f61-111a7cd7aa1e" providerId="ADAL" clId="{9A3E4CA0-1B7B-4DEF-9336-D1E97B71987D}" dt="2024-04-11T18:36:02.290" v="50" actId="20577"/>
          <ac:spMkLst>
            <pc:docMk/>
            <pc:sldMk cId="2492350086" sldId="355"/>
            <ac:spMk id="2" creationId="{00000000-0000-0000-0000-000000000000}"/>
          </ac:spMkLst>
        </pc:spChg>
        <pc:graphicFrameChg chg="mod modGraphic">
          <ac:chgData name="Chu, Zhengguo" userId="46b45079-141b-4798-8f61-111a7cd7aa1e" providerId="ADAL" clId="{9A3E4CA0-1B7B-4DEF-9336-D1E97B71987D}" dt="2024-04-11T18:35:33.555" v="20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6:07:23.847" v="241"/>
              <pc2:cmMkLst xmlns:pc2="http://schemas.microsoft.com/office/powerpoint/2019/9/main/command">
                <pc:docMk/>
                <pc:sldMk cId="2492350086" sldId="355"/>
                <pc2:cmMk id="{64EB192C-437A-4DFC-B7F7-FA6939577CD7}"/>
              </pc2:cmMkLst>
            </pc226:cmChg>
          </p:ext>
        </pc:extLst>
      </pc:sldChg>
      <pc:sldChg chg="modSp mod delCm modCm modNotesTx">
        <pc:chgData name="Chu, Zhengguo" userId="46b45079-141b-4798-8f61-111a7cd7aa1e" providerId="ADAL" clId="{9A3E4CA0-1B7B-4DEF-9336-D1E97B71987D}" dt="2024-04-15T18:44:51.550" v="261" actId="6549"/>
        <pc:sldMkLst>
          <pc:docMk/>
          <pc:sldMk cId="1731488322" sldId="367"/>
        </pc:sldMkLst>
        <pc:spChg chg="mod">
          <ac:chgData name="Chu, Zhengguo" userId="46b45079-141b-4798-8f61-111a7cd7aa1e" providerId="ADAL" clId="{9A3E4CA0-1B7B-4DEF-9336-D1E97B71987D}" dt="2024-04-11T18:45:33.412" v="176" actId="20577"/>
          <ac:spMkLst>
            <pc:docMk/>
            <pc:sldMk cId="1731488322" sldId="367"/>
            <ac:spMk id="10" creationId="{C9339DF6-5C5D-4C78-858D-34640A37096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u, Zhengguo" userId="46b45079-141b-4798-8f61-111a7cd7aa1e" providerId="ADAL" clId="{9A3E4CA0-1B7B-4DEF-9336-D1E97B71987D}" dt="2024-04-15T17:20:28.344" v="246"/>
              <pc2:cmMkLst xmlns:pc2="http://schemas.microsoft.com/office/powerpoint/2019/9/main/command">
                <pc:docMk/>
                <pc:sldMk cId="1731488322" sldId="367"/>
                <pc2:cmMk id="{EB7FCF10-B82C-4EBC-A698-737DE3E1FFA2}"/>
              </pc2:cmMkLst>
            </pc226:cmChg>
          </p:ext>
        </pc:extLst>
      </pc:sldChg>
      <pc:sldChg chg="modSp mod">
        <pc:chgData name="Chu, Zhengguo" userId="46b45079-141b-4798-8f61-111a7cd7aa1e" providerId="ADAL" clId="{9A3E4CA0-1B7B-4DEF-9336-D1E97B71987D}" dt="2024-04-12T15:48:33.184" v="209" actId="20577"/>
        <pc:sldMkLst>
          <pc:docMk/>
          <pc:sldMk cId="3306108906" sldId="368"/>
        </pc:sldMkLst>
        <pc:spChg chg="mod">
          <ac:chgData name="Chu, Zhengguo" userId="46b45079-141b-4798-8f61-111a7cd7aa1e" providerId="ADAL" clId="{9A3E4CA0-1B7B-4DEF-9336-D1E97B71987D}" dt="2024-04-12T15:48:33.184" v="209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modSp mod delCm">
        <pc:chgData name="Chu, Zhengguo" userId="46b45079-141b-4798-8f61-111a7cd7aa1e" providerId="ADAL" clId="{9A3E4CA0-1B7B-4DEF-9336-D1E97B71987D}" dt="2024-04-15T17:20:54.742" v="260"/>
        <pc:sldMkLst>
          <pc:docMk/>
          <pc:sldMk cId="1327399478" sldId="369"/>
        </pc:sldMkLst>
        <pc:spChg chg="mod">
          <ac:chgData name="Chu, Zhengguo" userId="46b45079-141b-4798-8f61-111a7cd7aa1e" providerId="ADAL" clId="{9A3E4CA0-1B7B-4DEF-9336-D1E97B71987D}" dt="2024-04-12T16:42:19.491" v="239" actId="108"/>
          <ac:spMkLst>
            <pc:docMk/>
            <pc:sldMk cId="1327399478" sldId="369"/>
            <ac:spMk id="9" creationId="{E54B86FD-C6A5-4A5E-8937-826D598ADB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54.493" v="259"/>
              <pc2:cmMkLst xmlns:pc2="http://schemas.microsoft.com/office/powerpoint/2019/9/main/command">
                <pc:docMk/>
                <pc:sldMk cId="1327399478" sldId="369"/>
                <pc2:cmMk id="{5E76A715-B6EB-4C1E-A7E1-F9A3389E3CEA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54.742" v="260"/>
              <pc2:cmMkLst xmlns:pc2="http://schemas.microsoft.com/office/powerpoint/2019/9/main/command">
                <pc:docMk/>
                <pc:sldMk cId="1327399478" sldId="369"/>
                <pc2:cmMk id="{02046069-4ED5-42C0-9D19-4E2A5B54C9EC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54.037" v="257"/>
              <pc2:cmMkLst xmlns:pc2="http://schemas.microsoft.com/office/powerpoint/2019/9/main/command">
                <pc:docMk/>
                <pc:sldMk cId="1327399478" sldId="369"/>
                <pc2:cmMk id="{DDC4BD83-9BFB-411C-9849-0033DB385A43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54.272" v="258"/>
              <pc2:cmMkLst xmlns:pc2="http://schemas.microsoft.com/office/powerpoint/2019/9/main/command">
                <pc:docMk/>
                <pc:sldMk cId="1327399478" sldId="369"/>
                <pc2:cmMk id="{BF2BAEB1-F14F-4657-ACAD-3ED7E653923B}"/>
              </pc2:cmMkLst>
            </pc226:cmChg>
          </p:ext>
        </pc:extLst>
      </pc:sldChg>
      <pc:sldChg chg="modSp mod ord delCm modCm">
        <pc:chgData name="Chu, Zhengguo" userId="46b45079-141b-4798-8f61-111a7cd7aa1e" providerId="ADAL" clId="{9A3E4CA0-1B7B-4DEF-9336-D1E97B71987D}" dt="2024-04-15T17:20:50.076" v="256"/>
        <pc:sldMkLst>
          <pc:docMk/>
          <pc:sldMk cId="2576058586" sldId="370"/>
        </pc:sldMkLst>
        <pc:spChg chg="mod">
          <ac:chgData name="Chu, Zhengguo" userId="46b45079-141b-4798-8f61-111a7cd7aa1e" providerId="ADAL" clId="{9A3E4CA0-1B7B-4DEF-9336-D1E97B71987D}" dt="2024-04-12T16:42:09.265" v="238" actId="108"/>
          <ac:spMkLst>
            <pc:docMk/>
            <pc:sldMk cId="2576058586" sldId="370"/>
            <ac:spMk id="6" creationId="{C4B29219-2490-43CC-8811-FBAE67FDB3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49.826" v="255"/>
              <pc2:cmMkLst xmlns:pc2="http://schemas.microsoft.com/office/powerpoint/2019/9/main/command">
                <pc:docMk/>
                <pc:sldMk cId="2576058586" sldId="370"/>
                <pc2:cmMk id="{56476011-E585-4BA6-BCF9-C401AFEC7E93}"/>
              </pc2:cmMkLst>
              <pc226:cmRplyChg chg="add">
                <pc226:chgData name="Chu, Zhengguo" userId="46b45079-141b-4798-8f61-111a7cd7aa1e" providerId="ADAL" clId="{9A3E4CA0-1B7B-4DEF-9336-D1E97B71987D}" dt="2024-04-12T16:53:47.772" v="240"/>
                <pc2:cmRplyMkLst xmlns:pc2="http://schemas.microsoft.com/office/powerpoint/2019/9/main/command">
                  <pc:docMk/>
                  <pc:sldMk cId="2576058586" sldId="370"/>
                  <pc2:cmMk id="{56476011-E585-4BA6-BCF9-C401AFEC7E93}"/>
                  <pc2:cmRplyMk id="{BC779114-1D24-48DB-927B-6F7D7F2DE12A}"/>
                </pc2:cmRplyMkLst>
              </pc226:cmRplyChg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49.293" v="253"/>
              <pc2:cmMkLst xmlns:pc2="http://schemas.microsoft.com/office/powerpoint/2019/9/main/command">
                <pc:docMk/>
                <pc:sldMk cId="2576058586" sldId="370"/>
                <pc2:cmMk id="{D405D979-B2F8-4646-ABF7-92C16CB669C0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50.076" v="256"/>
              <pc2:cmMkLst xmlns:pc2="http://schemas.microsoft.com/office/powerpoint/2019/9/main/command">
                <pc:docMk/>
                <pc:sldMk cId="2576058586" sldId="370"/>
                <pc2:cmMk id="{8043149A-51FB-44E9-84B4-1835904E6358}"/>
              </pc2:cmMkLst>
            </pc226:cmChg>
            <pc226:cmChg xmlns:pc226="http://schemas.microsoft.com/office/powerpoint/2022/06/main/command" chg="del">
              <pc226:chgData name="Chu, Zhengguo" userId="46b45079-141b-4798-8f61-111a7cd7aa1e" providerId="ADAL" clId="{9A3E4CA0-1B7B-4DEF-9336-D1E97B71987D}" dt="2024-04-15T17:20:49.576" v="254"/>
              <pc2:cmMkLst xmlns:pc2="http://schemas.microsoft.com/office/powerpoint/2019/9/main/command">
                <pc:docMk/>
                <pc:sldMk cId="2576058586" sldId="370"/>
                <pc2:cmMk id="{7AF1B6B0-0A34-48CE-A6AD-A6CA600B23D2}"/>
              </pc2:cmMkLst>
            </pc226:cmChg>
          </p:ext>
        </pc:extLst>
      </pc:sldChg>
    </pc:docChg>
  </pc:docChgLst>
  <pc:docChgLst>
    <pc:chgData name="Carswell, Cory" userId="c63747d5-e4be-47e4-a834-0d38b13ff3ae" providerId="ADAL" clId="{0C03A969-2F11-4F6A-B20B-3F7381770CE6}"/>
    <pc:docChg chg="undo custSel modSld">
      <pc:chgData name="Carswell, Cory" userId="c63747d5-e4be-47e4-a834-0d38b13ff3ae" providerId="ADAL" clId="{0C03A969-2F11-4F6A-B20B-3F7381770CE6}" dt="2024-04-15T14:27:56.274" v="491"/>
      <pc:docMkLst>
        <pc:docMk/>
      </pc:docMkLst>
      <pc:sldChg chg="modSp mod">
        <pc:chgData name="Carswell, Cory" userId="c63747d5-e4be-47e4-a834-0d38b13ff3ae" providerId="ADAL" clId="{0C03A969-2F11-4F6A-B20B-3F7381770CE6}" dt="2024-04-02T18:52:10.063" v="257" actId="13926"/>
        <pc:sldMkLst>
          <pc:docMk/>
          <pc:sldMk cId="730603795" sldId="260"/>
        </pc:sldMkLst>
        <pc:spChg chg="mod">
          <ac:chgData name="Carswell, Cory" userId="c63747d5-e4be-47e4-a834-0d38b13ff3ae" providerId="ADAL" clId="{0C03A969-2F11-4F6A-B20B-3F7381770CE6}" dt="2024-04-02T18:52:10.063" v="257" actId="13926"/>
          <ac:spMkLst>
            <pc:docMk/>
            <pc:sldMk cId="730603795" sldId="260"/>
            <ac:spMk id="7" creationId="{00000000-0000-0000-0000-000000000000}"/>
          </ac:spMkLst>
        </pc:spChg>
      </pc:sldChg>
      <pc:sldChg chg="modSp mod modCm">
        <pc:chgData name="Carswell, Cory" userId="c63747d5-e4be-47e4-a834-0d38b13ff3ae" providerId="ADAL" clId="{0C03A969-2F11-4F6A-B20B-3F7381770CE6}" dt="2024-04-11T22:49:25.092" v="456"/>
        <pc:sldMkLst>
          <pc:docMk/>
          <pc:sldMk cId="1324424397" sldId="261"/>
        </pc:sldMkLst>
        <pc:spChg chg="mod">
          <ac:chgData name="Carswell, Cory" userId="c63747d5-e4be-47e4-a834-0d38b13ff3ae" providerId="ADAL" clId="{0C03A969-2F11-4F6A-B20B-3F7381770CE6}" dt="2024-04-02T18:39:51.515" v="151" actId="13926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02T14:23:47.102" v="17" actId="14826"/>
          <ac:picMkLst>
            <pc:docMk/>
            <pc:sldMk cId="1324424397" sldId="261"/>
            <ac:picMk id="7" creationId="{E754259A-805E-44B1-B293-64C1EAF252C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49:25.092" v="456"/>
              <pc2:cmMkLst xmlns:pc2="http://schemas.microsoft.com/office/powerpoint/2019/9/main/command">
                <pc:docMk/>
                <pc:sldMk cId="1324424397" sldId="261"/>
                <pc2:cmMk id="{B9A56337-CED2-44D6-9698-740E796AE7DF}"/>
              </pc2:cmMkLst>
            </pc226:cmChg>
          </p:ext>
        </pc:extLst>
      </pc:sldChg>
      <pc:sldChg chg="modSp mod modCm">
        <pc:chgData name="Carswell, Cory" userId="c63747d5-e4be-47e4-a834-0d38b13ff3ae" providerId="ADAL" clId="{0C03A969-2F11-4F6A-B20B-3F7381770CE6}" dt="2024-04-11T22:10:07.459" v="415"/>
        <pc:sldMkLst>
          <pc:docMk/>
          <pc:sldMk cId="2145432706" sldId="276"/>
        </pc:sldMkLst>
        <pc:spChg chg="mod">
          <ac:chgData name="Carswell, Cory" userId="c63747d5-e4be-47e4-a834-0d38b13ff3ae" providerId="ADAL" clId="{0C03A969-2F11-4F6A-B20B-3F7381770CE6}" dt="2024-04-11T22:09:12.909" v="412" actId="20577"/>
          <ac:spMkLst>
            <pc:docMk/>
            <pc:sldMk cId="2145432706" sldId="27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10:07.459" v="415"/>
              <pc2:cmMkLst xmlns:pc2="http://schemas.microsoft.com/office/powerpoint/2019/9/main/command">
                <pc:docMk/>
                <pc:sldMk cId="2145432706" sldId="276"/>
                <pc2:cmMk id="{27959A01-195C-4508-89A3-DA1D57A89A77}"/>
              </pc2:cmMkLst>
              <pc226:cmRplyChg chg="add">
                <pc226:chgData name="Carswell, Cory" userId="c63747d5-e4be-47e4-a834-0d38b13ff3ae" providerId="ADAL" clId="{0C03A969-2F11-4F6A-B20B-3F7381770CE6}" dt="2024-04-11T18:28:54.197" v="335"/>
                <pc2:cmRplyMkLst xmlns:pc2="http://schemas.microsoft.com/office/powerpoint/2019/9/main/command">
                  <pc:docMk/>
                  <pc:sldMk cId="2145432706" sldId="276"/>
                  <pc2:cmMk id="{27959A01-195C-4508-89A3-DA1D57A89A77}"/>
                  <pc2:cmRplyMk id="{CF215A2A-C191-4E88-9A41-C2C1F1E990E5}"/>
                </pc2:cmRplyMkLst>
              </pc226:cmRplyChg>
            </pc226:cmChg>
          </p:ext>
        </pc:extLst>
      </pc:sldChg>
      <pc:sldChg chg="modSp mod modCm">
        <pc:chgData name="Carswell, Cory" userId="c63747d5-e4be-47e4-a834-0d38b13ff3ae" providerId="ADAL" clId="{0C03A969-2F11-4F6A-B20B-3F7381770CE6}" dt="2024-04-11T22:02:51.631" v="400"/>
        <pc:sldMkLst>
          <pc:docMk/>
          <pc:sldMk cId="1095794504" sldId="277"/>
        </pc:sldMkLst>
        <pc:spChg chg="mod">
          <ac:chgData name="Carswell, Cory" userId="c63747d5-e4be-47e4-a834-0d38b13ff3ae" providerId="ADAL" clId="{0C03A969-2F11-4F6A-B20B-3F7381770CE6}" dt="2024-04-02T18:43:11.790" v="225" actId="13926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arswell, Cory" userId="c63747d5-e4be-47e4-a834-0d38b13ff3ae" providerId="ADAL" clId="{0C03A969-2F11-4F6A-B20B-3F7381770CE6}" dt="2024-04-02T14:24:23.146" v="20" actId="14826"/>
          <ac:picMkLst>
            <pc:docMk/>
            <pc:sldMk cId="1095794504" sldId="277"/>
            <ac:picMk id="6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2:51.631" v="400"/>
              <pc2:cmMkLst xmlns:pc2="http://schemas.microsoft.com/office/powerpoint/2019/9/main/command">
                <pc:docMk/>
                <pc:sldMk cId="1095794504" sldId="277"/>
                <pc2:cmMk id="{590E51BB-A78D-4E06-9F58-49AF0399DF56}"/>
              </pc2:cmMkLst>
              <pc226:cmRplyChg chg="add">
                <pc226:chgData name="Carswell, Cory" userId="c63747d5-e4be-47e4-a834-0d38b13ff3ae" providerId="ADAL" clId="{0C03A969-2F11-4F6A-B20B-3F7381770CE6}" dt="2024-04-11T18:19:16.470" v="330"/>
                <pc2:cmRplyMkLst xmlns:pc2="http://schemas.microsoft.com/office/powerpoint/2019/9/main/command">
                  <pc:docMk/>
                  <pc:sldMk cId="1095794504" sldId="277"/>
                  <pc2:cmMk id="{590E51BB-A78D-4E06-9F58-49AF0399DF56}"/>
                  <pc2:cmRplyMk id="{0A5FE198-7676-472D-BAC4-8F5E4CFCE107}"/>
                </pc2:cmRplyMkLst>
              </pc226:cmRplyChg>
            </pc226:cmChg>
          </p:ext>
        </pc:extLst>
      </pc:sldChg>
      <pc:sldChg chg="modSp mod">
        <pc:chgData name="Carswell, Cory" userId="c63747d5-e4be-47e4-a834-0d38b13ff3ae" providerId="ADAL" clId="{0C03A969-2F11-4F6A-B20B-3F7381770CE6}" dt="2024-04-02T19:04:00.646" v="273" actId="13926"/>
        <pc:sldMkLst>
          <pc:docMk/>
          <pc:sldMk cId="1338195067" sldId="287"/>
        </pc:sldMkLst>
        <pc:spChg chg="mod">
          <ac:chgData name="Carswell, Cory" userId="c63747d5-e4be-47e4-a834-0d38b13ff3ae" providerId="ADAL" clId="{0C03A969-2F11-4F6A-B20B-3F7381770CE6}" dt="2024-04-02T19:04:00.646" v="273" actId="13926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02T19:03:54.350" v="272" actId="14826"/>
          <ac:picMkLst>
            <pc:docMk/>
            <pc:sldMk cId="1338195067" sldId="287"/>
            <ac:picMk id="6" creationId="{5B474878-A3A1-A9AC-0E79-F51B84039912}"/>
          </ac:picMkLst>
        </pc:picChg>
      </pc:sldChg>
      <pc:sldChg chg="modSp mod modCm">
        <pc:chgData name="Carswell, Cory" userId="c63747d5-e4be-47e4-a834-0d38b13ff3ae" providerId="ADAL" clId="{0C03A969-2F11-4F6A-B20B-3F7381770CE6}" dt="2024-04-11T22:09:50.064" v="414"/>
        <pc:sldMkLst>
          <pc:docMk/>
          <pc:sldMk cId="1756044365" sldId="296"/>
        </pc:sldMkLst>
        <pc:spChg chg="mod">
          <ac:chgData name="Carswell, Cory" userId="c63747d5-e4be-47e4-a834-0d38b13ff3ae" providerId="ADAL" clId="{0C03A969-2F11-4F6A-B20B-3F7381770CE6}" dt="2024-04-02T18:46:46.591" v="231" actId="13926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11T22:07:58.486" v="406" actId="14826"/>
          <ac:picMkLst>
            <pc:docMk/>
            <pc:sldMk cId="1756044365" sldId="296"/>
            <ac:picMk id="7" creationId="{F8F3DC05-25BF-4B7B-868C-4FC9248797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9:50.064" v="414"/>
              <pc2:cmMkLst xmlns:pc2="http://schemas.microsoft.com/office/powerpoint/2019/9/main/command">
                <pc:docMk/>
                <pc:sldMk cId="1756044365" sldId="296"/>
                <pc2:cmMk id="{5C138457-7E25-4070-A63B-7820B64CBAB1}"/>
              </pc2:cmMkLst>
              <pc226:cmRplyChg chg="add">
                <pc226:chgData name="Carswell, Cory" userId="c63747d5-e4be-47e4-a834-0d38b13ff3ae" providerId="ADAL" clId="{0C03A969-2F11-4F6A-B20B-3F7381770CE6}" dt="2024-04-11T18:28:20.062" v="334"/>
                <pc2:cmRplyMkLst xmlns:pc2="http://schemas.microsoft.com/office/powerpoint/2019/9/main/command">
                  <pc:docMk/>
                  <pc:sldMk cId="1756044365" sldId="296"/>
                  <pc2:cmMk id="{5C138457-7E25-4070-A63B-7820B64CBAB1}"/>
                  <pc2:cmRplyMk id="{643AB01A-F42F-46C5-AB55-D0AE4A9007AF}"/>
                </pc2:cmRplyMkLst>
              </pc226:cmRplyChg>
              <pc226:cmRplyChg chg="add">
                <pc226:chgData name="Carswell, Cory" userId="c63747d5-e4be-47e4-a834-0d38b13ff3ae" providerId="ADAL" clId="{0C03A969-2F11-4F6A-B20B-3F7381770CE6}" dt="2024-04-11T22:09:46.706" v="413"/>
                <pc2:cmRplyMkLst xmlns:pc2="http://schemas.microsoft.com/office/powerpoint/2019/9/main/command">
                  <pc:docMk/>
                  <pc:sldMk cId="1756044365" sldId="296"/>
                  <pc2:cmMk id="{5C138457-7E25-4070-A63B-7820B64CBAB1}"/>
                  <pc2:cmRplyMk id="{4A1115FB-B079-4158-9EFE-12E6D55E996E}"/>
                </pc2:cmRplyMkLst>
              </pc226:cmRplyChg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8:36.490" v="408"/>
              <pc2:cmMkLst xmlns:pc2="http://schemas.microsoft.com/office/powerpoint/2019/9/main/command">
                <pc:docMk/>
                <pc:sldMk cId="1756044365" sldId="296"/>
                <pc2:cmMk id="{CECEC085-CBEE-4A27-8053-B6D9EF0D7C8E}"/>
              </pc2:cmMkLst>
              <pc226:cmRplyChg chg="add">
                <pc226:chgData name="Carswell, Cory" userId="c63747d5-e4be-47e4-a834-0d38b13ff3ae" providerId="ADAL" clId="{0C03A969-2F11-4F6A-B20B-3F7381770CE6}" dt="2024-04-11T18:26:00.311" v="332"/>
                <pc2:cmRplyMkLst xmlns:pc2="http://schemas.microsoft.com/office/powerpoint/2019/9/main/command">
                  <pc:docMk/>
                  <pc:sldMk cId="1756044365" sldId="296"/>
                  <pc2:cmMk id="{CECEC085-CBEE-4A27-8053-B6D9EF0D7C8E}"/>
                  <pc2:cmRplyMk id="{C2EBC7E6-0E70-441E-92CF-49D3C89BFD6C}"/>
                </pc2:cmRplyMkLst>
              </pc226:cmRplyChg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8:13.630" v="407"/>
              <pc2:cmMkLst xmlns:pc2="http://schemas.microsoft.com/office/powerpoint/2019/9/main/command">
                <pc:docMk/>
                <pc:sldMk cId="1756044365" sldId="296"/>
                <pc2:cmMk id="{50A0F5CE-D06B-4676-9DA6-CA9188685A82}"/>
              </pc2:cmMkLst>
              <pc226:cmRplyChg chg="add">
                <pc226:chgData name="Carswell, Cory" userId="c63747d5-e4be-47e4-a834-0d38b13ff3ae" providerId="ADAL" clId="{0C03A969-2F11-4F6A-B20B-3F7381770CE6}" dt="2024-04-11T18:27:32.233" v="333"/>
                <pc2:cmRplyMkLst xmlns:pc2="http://schemas.microsoft.com/office/powerpoint/2019/9/main/command">
                  <pc:docMk/>
                  <pc:sldMk cId="1756044365" sldId="296"/>
                  <pc2:cmMk id="{50A0F5CE-D06B-4676-9DA6-CA9188685A82}"/>
                  <pc2:cmRplyMk id="{9C4CE8BC-39B2-46AA-B8FF-B99B7DFFACA3}"/>
                </pc2:cmRplyMkLst>
              </pc226:cmRplyChg>
            </pc226:cmChg>
          </p:ext>
        </pc:extLst>
      </pc:sldChg>
      <pc:sldChg chg="modSp mod">
        <pc:chgData name="Carswell, Cory" userId="c63747d5-e4be-47e4-a834-0d38b13ff3ae" providerId="ADAL" clId="{0C03A969-2F11-4F6A-B20B-3F7381770CE6}" dt="2024-04-11T22:09:03.087" v="410" actId="20577"/>
        <pc:sldMkLst>
          <pc:docMk/>
          <pc:sldMk cId="2309081026" sldId="297"/>
        </pc:sldMkLst>
        <pc:spChg chg="mod">
          <ac:chgData name="Carswell, Cory" userId="c63747d5-e4be-47e4-a834-0d38b13ff3ae" providerId="ADAL" clId="{0C03A969-2F11-4F6A-B20B-3F7381770CE6}" dt="2024-04-11T22:09:03.087" v="410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02T14:27:09.754" v="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Carswell, Cory" userId="c63747d5-e4be-47e4-a834-0d38b13ff3ae" providerId="ADAL" clId="{0C03A969-2F11-4F6A-B20B-3F7381770CE6}" dt="2024-04-02T14:27:04.580" v="27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 modCm">
        <pc:chgData name="Carswell, Cory" userId="c63747d5-e4be-47e4-a834-0d38b13ff3ae" providerId="ADAL" clId="{0C03A969-2F11-4F6A-B20B-3F7381770CE6}" dt="2024-04-11T22:02:32.246" v="399"/>
        <pc:sldMkLst>
          <pc:docMk/>
          <pc:sldMk cId="1495175290" sldId="352"/>
        </pc:sldMkLst>
        <pc:spChg chg="mod">
          <ac:chgData name="Carswell, Cory" userId="c63747d5-e4be-47e4-a834-0d38b13ff3ae" providerId="ADAL" clId="{0C03A969-2F11-4F6A-B20B-3F7381770CE6}" dt="2024-04-02T14:19:06.740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11T22:02:09.417" v="398" actId="14826"/>
          <ac:picMkLst>
            <pc:docMk/>
            <pc:sldMk cId="1495175290" sldId="352"/>
            <ac:picMk id="5" creationId="{95E790A2-6CC7-4CD2-AA61-997D69C217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2:32.246" v="399"/>
              <pc2:cmMkLst xmlns:pc2="http://schemas.microsoft.com/office/powerpoint/2019/9/main/command">
                <pc:docMk/>
                <pc:sldMk cId="1495175290" sldId="352"/>
                <pc2:cmMk id="{6F77CCBE-69EF-42F7-BDCC-34F4EEA2718A}"/>
              </pc2:cmMkLst>
              <pc226:cmRplyChg chg="add">
                <pc226:chgData name="Carswell, Cory" userId="c63747d5-e4be-47e4-a834-0d38b13ff3ae" providerId="ADAL" clId="{0C03A969-2F11-4F6A-B20B-3F7381770CE6}" dt="2024-04-11T18:20:09.981" v="331"/>
                <pc2:cmRplyMkLst xmlns:pc2="http://schemas.microsoft.com/office/powerpoint/2019/9/main/command">
                  <pc:docMk/>
                  <pc:sldMk cId="1495175290" sldId="352"/>
                  <pc2:cmMk id="{6F77CCBE-69EF-42F7-BDCC-34F4EEA2718A}"/>
                  <pc2:cmRplyMk id="{5405F790-72D8-4545-8629-47004F57B718}"/>
                </pc2:cmRplyMkLst>
              </pc226:cmRplyChg>
            </pc226:cmChg>
          </p:ext>
        </pc:extLst>
      </pc:sldChg>
      <pc:sldChg chg="modSp mod">
        <pc:chgData name="Carswell, Cory" userId="c63747d5-e4be-47e4-a834-0d38b13ff3ae" providerId="ADAL" clId="{0C03A969-2F11-4F6A-B20B-3F7381770CE6}" dt="2024-04-02T19:09:17.025" v="281" actId="13926"/>
        <pc:sldMkLst>
          <pc:docMk/>
          <pc:sldMk cId="587539909" sldId="353"/>
        </pc:sldMkLst>
        <pc:spChg chg="mod">
          <ac:chgData name="Carswell, Cory" userId="c63747d5-e4be-47e4-a834-0d38b13ff3ae" providerId="ADAL" clId="{0C03A969-2F11-4F6A-B20B-3F7381770CE6}" dt="2024-04-02T19:09:17.025" v="281" actId="13926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02T18:58:08.880" v="25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 modCm">
        <pc:chgData name="Carswell, Cory" userId="c63747d5-e4be-47e4-a834-0d38b13ff3ae" providerId="ADAL" clId="{0C03A969-2F11-4F6A-B20B-3F7381770CE6}" dt="2024-04-15T14:27:37.359" v="488"/>
        <pc:sldMkLst>
          <pc:docMk/>
          <pc:sldMk cId="874353533" sldId="354"/>
        </pc:sldMkLst>
        <pc:spChg chg="mod">
          <ac:chgData name="Carswell, Cory" userId="c63747d5-e4be-47e4-a834-0d38b13ff3ae" providerId="ADAL" clId="{0C03A969-2F11-4F6A-B20B-3F7381770CE6}" dt="2024-04-02T19:11:11.747" v="295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arswell, Cory" userId="c63747d5-e4be-47e4-a834-0d38b13ff3ae" providerId="ADAL" clId="{0C03A969-2F11-4F6A-B20B-3F7381770CE6}" dt="2024-04-11T22:48:42.795" v="454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Carswell, Cory" userId="c63747d5-e4be-47e4-a834-0d38b13ff3ae" providerId="ADAL" clId="{0C03A969-2F11-4F6A-B20B-3F7381770CE6}" dt="2024-04-02T20:24:47.446" v="328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arswell, Cory" userId="c63747d5-e4be-47e4-a834-0d38b13ff3ae" providerId="ADAL" clId="{0C03A969-2F11-4F6A-B20B-3F7381770CE6}" dt="2024-04-02T14:27:47.765" v="29" actId="14826"/>
          <ac:picMkLst>
            <pc:docMk/>
            <pc:sldMk cId="874353533" sldId="354"/>
            <ac:picMk id="5" creationId="{4631A74C-4318-482B-BDCF-1009CBC57A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49:11.919" v="455"/>
              <pc2:cmMkLst xmlns:pc2="http://schemas.microsoft.com/office/powerpoint/2019/9/main/command">
                <pc:docMk/>
                <pc:sldMk cId="874353533" sldId="354"/>
                <pc2:cmMk id="{C7119847-3051-4764-9F29-28FAA3289DEA}"/>
              </pc2:cmMkLst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5T14:27:37.359" v="488"/>
              <pc2:cmMkLst xmlns:pc2="http://schemas.microsoft.com/office/powerpoint/2019/9/main/command">
                <pc:docMk/>
                <pc:sldMk cId="874353533" sldId="354"/>
                <pc2:cmMk id="{E5A02C4C-AD73-4BBF-BAD3-A12BEC1FFC64}"/>
              </pc2:cmMkLst>
              <pc226:cmRplyChg chg="add">
                <pc226:chgData name="Carswell, Cory" userId="c63747d5-e4be-47e4-a834-0d38b13ff3ae" providerId="ADAL" clId="{0C03A969-2F11-4F6A-B20B-3F7381770CE6}" dt="2024-04-12T16:28:53.876" v="480"/>
                <pc2:cmRplyMkLst xmlns:pc2="http://schemas.microsoft.com/office/powerpoint/2019/9/main/command">
                  <pc:docMk/>
                  <pc:sldMk cId="874353533" sldId="354"/>
                  <pc2:cmMk id="{E5A02C4C-AD73-4BBF-BAD3-A12BEC1FFC64}"/>
                  <pc2:cmRplyMk id="{C595663E-DEE0-4241-9378-BDA95E338A97}"/>
                </pc2:cmRplyMkLst>
              </pc226:cmRplyChg>
            </pc226:cmChg>
          </p:ext>
        </pc:extLst>
      </pc:sldChg>
      <pc:sldChg chg="modSp mod modCm">
        <pc:chgData name="Carswell, Cory" userId="c63747d5-e4be-47e4-a834-0d38b13ff3ae" providerId="ADAL" clId="{0C03A969-2F11-4F6A-B20B-3F7381770CE6}" dt="2024-04-11T23:05:30.497" v="477"/>
        <pc:sldMkLst>
          <pc:docMk/>
          <pc:sldMk cId="2492350086" sldId="355"/>
        </pc:sldMkLst>
        <pc:graphicFrameChg chg="mod modGraphic">
          <ac:chgData name="Carswell, Cory" userId="c63747d5-e4be-47e4-a834-0d38b13ff3ae" providerId="ADAL" clId="{0C03A969-2F11-4F6A-B20B-3F7381770CE6}" dt="2024-04-11T23:00:30.297" v="476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swell, Cory" userId="c63747d5-e4be-47e4-a834-0d38b13ff3ae" providerId="ADAL" clId="{0C03A969-2F11-4F6A-B20B-3F7381770CE6}" dt="2024-04-11T23:05:30.497" v="477"/>
              <pc2:cmMkLst xmlns:pc2="http://schemas.microsoft.com/office/powerpoint/2019/9/main/command">
                <pc:docMk/>
                <pc:sldMk cId="2492350086" sldId="355"/>
                <pc2:cmMk id="{64EB192C-437A-4DFC-B7F7-FA6939577CD7}"/>
              </pc2:cmMkLst>
              <pc226:cmRplyChg chg="add">
                <pc226:chgData name="Carswell, Cory" userId="c63747d5-e4be-47e4-a834-0d38b13ff3ae" providerId="ADAL" clId="{0C03A969-2F11-4F6A-B20B-3F7381770CE6}" dt="2024-04-11T18:13:45.013" v="329"/>
                <pc2:cmRplyMkLst xmlns:pc2="http://schemas.microsoft.com/office/powerpoint/2019/9/main/command">
                  <pc:docMk/>
                  <pc:sldMk cId="2492350086" sldId="355"/>
                  <pc2:cmMk id="{64EB192C-437A-4DFC-B7F7-FA6939577CD7}"/>
                  <pc2:cmRplyMk id="{343E7DD5-D022-4801-80E6-AA21B5ED0188}"/>
                </pc2:cmRplyMkLst>
              </pc226:cmRplyChg>
              <pc226:cmRplyChg chg="add">
                <pc226:chgData name="Carswell, Cory" userId="c63747d5-e4be-47e4-a834-0d38b13ff3ae" providerId="ADAL" clId="{0C03A969-2F11-4F6A-B20B-3F7381770CE6}" dt="2024-04-11T23:05:30.497" v="477"/>
                <pc2:cmRplyMkLst xmlns:pc2="http://schemas.microsoft.com/office/powerpoint/2019/9/main/command">
                  <pc:docMk/>
                  <pc:sldMk cId="2492350086" sldId="355"/>
                  <pc2:cmMk id="{64EB192C-437A-4DFC-B7F7-FA6939577CD7}"/>
                  <pc2:cmRplyMk id="{7BAE37E1-2FC0-4D95-BDC6-BE6961B3530E}"/>
                </pc2:cmRplyMkLst>
              </pc226:cmRplyChg>
            </pc226:cmChg>
          </p:ext>
        </pc:extLst>
      </pc:sldChg>
      <pc:sldChg chg="modSp mod modCm">
        <pc:chgData name="Carswell, Cory" userId="c63747d5-e4be-47e4-a834-0d38b13ff3ae" providerId="ADAL" clId="{0C03A969-2F11-4F6A-B20B-3F7381770CE6}" dt="2024-04-12T19:44:58.480" v="487" actId="14826"/>
        <pc:sldMkLst>
          <pc:docMk/>
          <pc:sldMk cId="1731488322" sldId="367"/>
        </pc:sldMkLst>
        <pc:spChg chg="mod">
          <ac:chgData name="Carswell, Cory" userId="c63747d5-e4be-47e4-a834-0d38b13ff3ae" providerId="ADAL" clId="{0C03A969-2F11-4F6A-B20B-3F7381770CE6}" dt="2024-04-02T14:19:06.740" v="1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Carswell, Cory" userId="c63747d5-e4be-47e4-a834-0d38b13ff3ae" providerId="ADAL" clId="{0C03A969-2F11-4F6A-B20B-3F7381770CE6}" dt="2024-04-02T18:45:19.831" v="226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Carswell, Cory" userId="c63747d5-e4be-47e4-a834-0d38b13ff3ae" providerId="ADAL" clId="{0C03A969-2F11-4F6A-B20B-3F7381770CE6}" dt="2024-04-12T19:44:58.480" v="487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Carswell, Cory" userId="c63747d5-e4be-47e4-a834-0d38b13ff3ae" providerId="ADAL" clId="{0C03A969-2F11-4F6A-B20B-3F7381770CE6}" dt="2024-04-11T22:05:33.031" v="403" actId="14826"/>
          <ac:picMkLst>
            <pc:docMk/>
            <pc:sldMk cId="1731488322" sldId="367"/>
            <ac:picMk id="11" creationId="{2D51ABE3-0452-457D-B231-786E323D28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06:11.618" v="405"/>
              <pc2:cmMkLst xmlns:pc2="http://schemas.microsoft.com/office/powerpoint/2019/9/main/command">
                <pc:docMk/>
                <pc:sldMk cId="1731488322" sldId="367"/>
                <pc2:cmMk id="{EB7FCF10-B82C-4EBC-A698-737DE3E1FFA2}"/>
              </pc2:cmMkLst>
            </pc226:cmChg>
          </p:ext>
        </pc:extLst>
      </pc:sldChg>
      <pc:sldChg chg="modSp mod">
        <pc:chgData name="Carswell, Cory" userId="c63747d5-e4be-47e4-a834-0d38b13ff3ae" providerId="ADAL" clId="{0C03A969-2F11-4F6A-B20B-3F7381770CE6}" dt="2024-04-02T18:42:34.619" v="219" actId="13926"/>
        <pc:sldMkLst>
          <pc:docMk/>
          <pc:sldMk cId="3306108906" sldId="368"/>
        </pc:sldMkLst>
        <pc:spChg chg="mod">
          <ac:chgData name="Carswell, Cory" userId="c63747d5-e4be-47e4-a834-0d38b13ff3ae" providerId="ADAL" clId="{0C03A969-2F11-4F6A-B20B-3F7381770CE6}" dt="2024-04-02T18:42:34.619" v="219" actId="13926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Carswell, Cory" userId="c63747d5-e4be-47e4-a834-0d38b13ff3ae" providerId="ADAL" clId="{0C03A969-2F11-4F6A-B20B-3F7381770CE6}" dt="2024-04-02T18:42:30.331" v="218" actId="13926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Carswell, Cory" userId="c63747d5-e4be-47e4-a834-0d38b13ff3ae" providerId="ADAL" clId="{0C03A969-2F11-4F6A-B20B-3F7381770CE6}" dt="2024-04-02T14:24:03.502" v="18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 modCm">
        <pc:chgData name="Carswell, Cory" userId="c63747d5-e4be-47e4-a834-0d38b13ff3ae" providerId="ADAL" clId="{0C03A969-2F11-4F6A-B20B-3F7381770CE6}" dt="2024-04-15T14:27:56.274" v="491"/>
        <pc:sldMkLst>
          <pc:docMk/>
          <pc:sldMk cId="1327399478" sldId="369"/>
        </pc:sldMkLst>
        <pc:graphicFrameChg chg="mod modGraphic">
          <ac:chgData name="Carswell, Cory" userId="c63747d5-e4be-47e4-a834-0d38b13ff3ae" providerId="ADAL" clId="{0C03A969-2F11-4F6A-B20B-3F7381770CE6}" dt="2024-04-12T16:25:00.362" v="479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swell, Cory" userId="c63747d5-e4be-47e4-a834-0d38b13ff3ae" providerId="ADAL" clId="{0C03A969-2F11-4F6A-B20B-3F7381770CE6}" dt="2024-04-12T16:33:36.438" v="485"/>
              <pc2:cmMkLst xmlns:pc2="http://schemas.microsoft.com/office/powerpoint/2019/9/main/command">
                <pc:docMk/>
                <pc:sldMk cId="1327399478" sldId="369"/>
                <pc2:cmMk id="{5E76A715-B6EB-4C1E-A7E1-F9A3389E3CEA}"/>
              </pc2:cmMkLst>
              <pc226:cmRplyChg chg="add">
                <pc226:chgData name="Carswell, Cory" userId="c63747d5-e4be-47e4-a834-0d38b13ff3ae" providerId="ADAL" clId="{0C03A969-2F11-4F6A-B20B-3F7381770CE6}" dt="2024-04-12T16:33:36.438" v="485"/>
                <pc2:cmRplyMkLst xmlns:pc2="http://schemas.microsoft.com/office/powerpoint/2019/9/main/command">
                  <pc:docMk/>
                  <pc:sldMk cId="1327399478" sldId="369"/>
                  <pc2:cmMk id="{5E76A715-B6EB-4C1E-A7E1-F9A3389E3CEA}"/>
                  <pc2:cmRplyMk id="{0753BBD1-1802-4ABA-8585-AA70EF71344C}"/>
                </pc2:cmRplyMkLst>
              </pc226:cmRplyChg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5T14:27:56.274" v="491"/>
              <pc2:cmMkLst xmlns:pc2="http://schemas.microsoft.com/office/powerpoint/2019/9/main/command">
                <pc:docMk/>
                <pc:sldMk cId="1327399478" sldId="369"/>
                <pc2:cmMk id="{02046069-4ED5-42C0-9D19-4E2A5B54C9EC}"/>
              </pc2:cmMkLst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43:07.378" v="431"/>
              <pc2:cmMkLst xmlns:pc2="http://schemas.microsoft.com/office/powerpoint/2019/9/main/command">
                <pc:docMk/>
                <pc:sldMk cId="1327399478" sldId="369"/>
                <pc2:cmMk id="{DDC4BD83-9BFB-411C-9849-0033DB385A43}"/>
              </pc2:cmMkLst>
            </pc226:cmChg>
          </p:ext>
        </pc:extLst>
      </pc:sldChg>
      <pc:sldChg chg="modSp mod modCm">
        <pc:chgData name="Carswell, Cory" userId="c63747d5-e4be-47e4-a834-0d38b13ff3ae" providerId="ADAL" clId="{0C03A969-2F11-4F6A-B20B-3F7381770CE6}" dt="2024-04-15T14:27:51.212" v="490"/>
        <pc:sldMkLst>
          <pc:docMk/>
          <pc:sldMk cId="2576058586" sldId="370"/>
        </pc:sldMkLst>
        <pc:graphicFrameChg chg="mod modGraphic">
          <ac:chgData name="Carswell, Cory" userId="c63747d5-e4be-47e4-a834-0d38b13ff3ae" providerId="ADAL" clId="{0C03A969-2F11-4F6A-B20B-3F7381770CE6}" dt="2024-04-12T16:30:32.558" v="4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5T14:27:44.040" v="489"/>
              <pc2:cmMkLst xmlns:pc2="http://schemas.microsoft.com/office/powerpoint/2019/9/main/command">
                <pc:docMk/>
                <pc:sldMk cId="2576058586" sldId="370"/>
                <pc2:cmMk id="{56476011-E585-4BA6-BCF9-C401AFEC7E93}"/>
              </pc2:cmMkLst>
              <pc226:cmRplyChg chg="add">
                <pc226:chgData name="Carswell, Cory" userId="c63747d5-e4be-47e4-a834-0d38b13ff3ae" providerId="ADAL" clId="{0C03A969-2F11-4F6A-B20B-3F7381770CE6}" dt="2024-04-12T18:05:30.935" v="486"/>
                <pc2:cmRplyMkLst xmlns:pc2="http://schemas.microsoft.com/office/powerpoint/2019/9/main/command">
                  <pc:docMk/>
                  <pc:sldMk cId="2576058586" sldId="370"/>
                  <pc2:cmMk id="{56476011-E585-4BA6-BCF9-C401AFEC7E93}"/>
                  <pc2:cmRplyMk id="{63ABFF3B-4176-43B0-829B-A63514099759}"/>
                </pc2:cmRplyMkLst>
              </pc226:cmRplyChg>
              <pc226:cmRplyChg chg="add">
                <pc226:chgData name="Carswell, Cory" userId="c63747d5-e4be-47e4-a834-0d38b13ff3ae" providerId="ADAL" clId="{0C03A969-2F11-4F6A-B20B-3F7381770CE6}" dt="2024-04-12T16:31:13.494" v="483"/>
                <pc2:cmRplyMkLst xmlns:pc2="http://schemas.microsoft.com/office/powerpoint/2019/9/main/command">
                  <pc:docMk/>
                  <pc:sldMk cId="2576058586" sldId="370"/>
                  <pc2:cmMk id="{56476011-E585-4BA6-BCF9-C401AFEC7E93}"/>
                  <pc2:cmRplyMk id="{D6D61371-66EC-45E3-8D0B-D4E7E0066ED4}"/>
                </pc2:cmRplyMkLst>
              </pc226:cmRplyChg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1T22:45:04.368" v="442"/>
              <pc2:cmMkLst xmlns:pc2="http://schemas.microsoft.com/office/powerpoint/2019/9/main/command">
                <pc:docMk/>
                <pc:sldMk cId="2576058586" sldId="370"/>
                <pc2:cmMk id="{D405D979-B2F8-4646-ABF7-92C16CB669C0}"/>
              </pc2:cmMkLst>
            </pc226:cmChg>
            <pc226:cmChg xmlns:pc226="http://schemas.microsoft.com/office/powerpoint/2022/06/main/command" chg="mod">
              <pc226:chgData name="Carswell, Cory" userId="c63747d5-e4be-47e4-a834-0d38b13ff3ae" providerId="ADAL" clId="{0C03A969-2F11-4F6A-B20B-3F7381770CE6}" dt="2024-04-15T14:27:51.212" v="490"/>
              <pc2:cmMkLst xmlns:pc2="http://schemas.microsoft.com/office/powerpoint/2019/9/main/command">
                <pc:docMk/>
                <pc:sldMk cId="2576058586" sldId="370"/>
                <pc2:cmMk id="{8043149A-51FB-44E9-84B4-1835904E6358}"/>
              </pc2:cmMkLst>
            </pc226:cmChg>
            <pc226:cmChg xmlns:pc226="http://schemas.microsoft.com/office/powerpoint/2022/06/main/command" chg="">
              <pc226:chgData name="Carswell, Cory" userId="c63747d5-e4be-47e4-a834-0d38b13ff3ae" providerId="ADAL" clId="{0C03A969-2F11-4F6A-B20B-3F7381770CE6}" dt="2024-04-12T16:32:59.514" v="484"/>
              <pc2:cmMkLst xmlns:pc2="http://schemas.microsoft.com/office/powerpoint/2019/9/main/command">
                <pc:docMk/>
                <pc:sldMk cId="2576058586" sldId="370"/>
                <pc2:cmMk id="{7AF1B6B0-0A34-48CE-A6AD-A6CA600B23D2}"/>
              </pc2:cmMkLst>
              <pc226:cmRplyChg chg="add">
                <pc226:chgData name="Carswell, Cory" userId="c63747d5-e4be-47e4-a834-0d38b13ff3ae" providerId="ADAL" clId="{0C03A969-2F11-4F6A-B20B-3F7381770CE6}" dt="2024-04-12T16:32:59.514" v="484"/>
                <pc2:cmRplyMkLst xmlns:pc2="http://schemas.microsoft.com/office/powerpoint/2019/9/main/command">
                  <pc:docMk/>
                  <pc:sldMk cId="2576058586" sldId="370"/>
                  <pc2:cmMk id="{7AF1B6B0-0A34-48CE-A6AD-A6CA600B23D2}"/>
                  <pc2:cmRplyMk id="{152664CD-989A-4F0B-BE2E-799E6DB4B291}"/>
                </pc2:cmRplyMkLst>
              </pc226:cmRplyChg>
            </pc226:cmChg>
          </p:ext>
        </pc:extLst>
      </pc:sldChg>
    </pc:docChg>
  </pc:docChgLst>
  <pc:docChgLst>
    <pc:chgData name="Carswell, Cory" userId="S::cory.carswell@ercot.com::c63747d5-e4be-47e4-a834-0d38b13ff3ae" providerId="AD" clId="Web-{FB01FBB5-33BF-ADB8-6EDE-F5885F58BC6E}"/>
    <pc:docChg chg="mod modSld">
      <pc:chgData name="Carswell, Cory" userId="S::cory.carswell@ercot.com::c63747d5-e4be-47e4-a834-0d38b13ff3ae" providerId="AD" clId="Web-{FB01FBB5-33BF-ADB8-6EDE-F5885F58BC6E}" dt="2024-04-12T16:18:05.777" v="39" actId="20577"/>
      <pc:docMkLst>
        <pc:docMk/>
      </pc:docMkLst>
      <pc:sldChg chg="modSp modCm">
        <pc:chgData name="Carswell, Cory" userId="S::cory.carswell@ercot.com::c63747d5-e4be-47e4-a834-0d38b13ff3ae" providerId="AD" clId="Web-{FB01FBB5-33BF-ADB8-6EDE-F5885F58BC6E}" dt="2024-04-12T16:14:09.382" v="32" actId="20577"/>
        <pc:sldMkLst>
          <pc:docMk/>
          <pc:sldMk cId="874353533" sldId="354"/>
        </pc:sldMkLst>
        <pc:spChg chg="mod">
          <ac:chgData name="Carswell, Cory" userId="S::cory.carswell@ercot.com::c63747d5-e4be-47e4-a834-0d38b13ff3ae" providerId="AD" clId="Web-{FB01FBB5-33BF-ADB8-6EDE-F5885F58BC6E}" dt="2024-04-12T16:14:09.382" v="32" actId="20577"/>
          <ac:spMkLst>
            <pc:docMk/>
            <pc:sldMk cId="874353533" sldId="354"/>
            <ac:spMk id="6" creationId="{08908601-C139-4ACB-828A-8FA588D945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Carswell, Cory" userId="S::cory.carswell@ercot.com::c63747d5-e4be-47e4-a834-0d38b13ff3ae" providerId="AD" clId="Web-{FB01FBB5-33BF-ADB8-6EDE-F5885F58BC6E}" dt="2024-04-12T16:14:05.382" v="31"/>
              <pc2:cmMkLst xmlns:pc2="http://schemas.microsoft.com/office/powerpoint/2019/9/main/command">
                <pc:docMk/>
                <pc:sldMk cId="874353533" sldId="354"/>
                <pc2:cmMk id="{E5A02C4C-AD73-4BBF-BAD3-A12BEC1FFC64}"/>
              </pc2:cmMkLst>
            </pc226:cmChg>
          </p:ext>
        </pc:extLst>
      </pc:sldChg>
      <pc:sldChg chg="modSp modCm">
        <pc:chgData name="Carswell, Cory" userId="S::cory.carswell@ercot.com::c63747d5-e4be-47e4-a834-0d38b13ff3ae" providerId="AD" clId="Web-{FB01FBB5-33BF-ADB8-6EDE-F5885F58BC6E}" dt="2024-04-12T16:18:05.777" v="39" actId="20577"/>
        <pc:sldMkLst>
          <pc:docMk/>
          <pc:sldMk cId="1327399478" sldId="369"/>
        </pc:sldMkLst>
        <pc:spChg chg="mod">
          <ac:chgData name="Carswell, Cory" userId="S::cory.carswell@ercot.com::c63747d5-e4be-47e4-a834-0d38b13ff3ae" providerId="AD" clId="Web-{FB01FBB5-33BF-ADB8-6EDE-F5885F58BC6E}" dt="2024-04-12T16:18:05.777" v="39" actId="20577"/>
          <ac:spMkLst>
            <pc:docMk/>
            <pc:sldMk cId="1327399478" sldId="369"/>
            <ac:spMk id="9" creationId="{E54B86FD-C6A5-4A5E-8937-826D598ADB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swell, Cory" userId="S::cory.carswell@ercot.com::c63747d5-e4be-47e4-a834-0d38b13ff3ae" providerId="AD" clId="Web-{FB01FBB5-33BF-ADB8-6EDE-F5885F58BC6E}" dt="2024-04-12T16:17:38.464" v="37"/>
              <pc2:cmMkLst xmlns:pc2="http://schemas.microsoft.com/office/powerpoint/2019/9/main/command">
                <pc:docMk/>
                <pc:sldMk cId="1327399478" sldId="369"/>
                <pc2:cmMk id="{BF2BAEB1-F14F-4657-ACAD-3ED7E653923B}"/>
              </pc2:cmMkLst>
              <pc226:cmRplyChg chg="add">
                <pc226:chgData name="Carswell, Cory" userId="S::cory.carswell@ercot.com::c63747d5-e4be-47e4-a834-0d38b13ff3ae" providerId="AD" clId="Web-{FB01FBB5-33BF-ADB8-6EDE-F5885F58BC6E}" dt="2024-04-12T16:17:38.464" v="37"/>
                <pc2:cmRplyMkLst xmlns:pc2="http://schemas.microsoft.com/office/powerpoint/2019/9/main/command">
                  <pc:docMk/>
                  <pc:sldMk cId="1327399478" sldId="369"/>
                  <pc2:cmMk id="{BF2BAEB1-F14F-4657-ACAD-3ED7E653923B}"/>
                  <pc2:cmRplyMk id="{8CF2D4CA-9E32-432B-85D8-BDA81FC9E931}"/>
                </pc2:cmRplyMkLst>
              </pc226:cmRplyChg>
            </pc226:cmChg>
          </p:ext>
        </pc:extLst>
      </pc:sldChg>
      <pc:sldChg chg="modSp modCm">
        <pc:chgData name="Carswell, Cory" userId="S::cory.carswell@ercot.com::c63747d5-e4be-47e4-a834-0d38b13ff3ae" providerId="AD" clId="Web-{FB01FBB5-33BF-ADB8-6EDE-F5885F58BC6E}" dt="2024-04-12T16:14:49.773" v="36"/>
        <pc:sldMkLst>
          <pc:docMk/>
          <pc:sldMk cId="2576058586" sldId="370"/>
        </pc:sldMkLst>
        <pc:spChg chg="mod">
          <ac:chgData name="Carswell, Cory" userId="S::cory.carswell@ercot.com::c63747d5-e4be-47e4-a834-0d38b13ff3ae" providerId="AD" clId="Web-{FB01FBB5-33BF-ADB8-6EDE-F5885F58BC6E}" dt="2024-04-12T16:14:22.507" v="34" actId="20577"/>
          <ac:spMkLst>
            <pc:docMk/>
            <pc:sldMk cId="2576058586" sldId="370"/>
            <ac:spMk id="6" creationId="{C4B29219-2490-43CC-8811-FBAE67FDB3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Carswell, Cory" userId="S::cory.carswell@ercot.com::c63747d5-e4be-47e4-a834-0d38b13ff3ae" providerId="AD" clId="Web-{FB01FBB5-33BF-ADB8-6EDE-F5885F58BC6E}" dt="2024-04-12T16:14:48.070" v="35"/>
              <pc2:cmMkLst xmlns:pc2="http://schemas.microsoft.com/office/powerpoint/2019/9/main/command">
                <pc:docMk/>
                <pc:sldMk cId="2576058586" sldId="370"/>
                <pc2:cmMk id="{56476011-E585-4BA6-BCF9-C401AFEC7E93}"/>
              </pc2:cmMkLst>
            </pc226:cmChg>
            <pc226:cmChg xmlns:pc226="http://schemas.microsoft.com/office/powerpoint/2022/06/main/command" chg="mod modRxn">
              <pc226:chgData name="Carswell, Cory" userId="S::cory.carswell@ercot.com::c63747d5-e4be-47e4-a834-0d38b13ff3ae" providerId="AD" clId="Web-{FB01FBB5-33BF-ADB8-6EDE-F5885F58BC6E}" dt="2024-04-12T16:14:49.773" v="36"/>
              <pc2:cmMkLst xmlns:pc2="http://schemas.microsoft.com/office/powerpoint/2019/9/main/command">
                <pc:docMk/>
                <pc:sldMk cId="2576058586" sldId="370"/>
                <pc2:cmMk id="{8043149A-51FB-44E9-84B4-1835904E6358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March 2024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March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3.4 effective Resource-hours in which Resources that did not successfully opt out were dispatched above their LDL in March 2024.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3.3 of these Resource-hours, the LMP for the RUC-instructed Resource was above the RUC offer floor.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0.1 of these Resource-hours, the LMP for the RUC-instructed Resource was below the RUC offer floor.</a:t>
            </a: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</a:t>
            </a:r>
            <a:r>
              <a:rPr lang="en-US" sz="1200">
                <a:solidFill>
                  <a:srgbClr val="5B6770"/>
                </a:solidFill>
                <a:latin typeface="Arial" panose="020B0604020202020204"/>
              </a:rPr>
              <a:t> 0.1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Resource-hours, the RUC-instructed Resource was mitigated.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800">
                <a:solidFill>
                  <a:schemeClr val="tx2"/>
                </a:solidFill>
              </a:rPr>
              <a:t>Additionally, there were no Exceptional Fuel Cost submissions for any RUC-committed Resources in March 2024.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March 2024 had a total of 190.3 RTORDPA hours with an average value of $0.36/MWh.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74878-A3A1-A9AC-0E79-F51B8403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26" y="1046296"/>
            <a:ext cx="7506545" cy="48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49" y="934041"/>
            <a:ext cx="7481763" cy="482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March 2024</a:t>
            </a:r>
            <a:br>
              <a:rPr lang="en-US" sz="2400"/>
            </a:br>
            <a:r>
              <a:rPr lang="en-US" sz="1400"/>
              <a:t>OD 3/4 had the highest daily time-weighted average RTORDPA of $2.19/MWh.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2052006" y="5779199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14" y="1022058"/>
            <a:ext cx="7046465" cy="493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March 2024, the total </a:t>
            </a:r>
            <a:r>
              <a:rPr lang="en-US" sz="1400" err="1"/>
              <a:t>Clawback</a:t>
            </a:r>
            <a:r>
              <a:rPr lang="en-US" sz="1400"/>
              <a:t> Charge was $0.48M.  The total Make-Whole Payment was $0.35M,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$0.35M million in Make-Whole Payments made in March 2024, $2.82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April 2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14353"/>
              </p:ext>
            </p:extLst>
          </p:nvPr>
        </p:nvGraphicFramePr>
        <p:xfrm>
          <a:off x="1119366" y="1076385"/>
          <a:ext cx="6962597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562561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April 2, 2024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-3,557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50,087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-62,724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363,795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-60,841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158,066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29,684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29,684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107,176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-4,657</a:t>
                      </a:r>
                      <a:endParaRPr lang="en-US" sz="1200" b="0" i="0" u="none" strike="noStrike" kern="1200">
                        <a:solidFill>
                          <a:schemeClr val="accent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487,193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487,193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34320"/>
              </p:ext>
            </p:extLst>
          </p:nvPr>
        </p:nvGraphicFramePr>
        <p:xfrm>
          <a:off x="1188720" y="1076385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April 2, 2024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-97,889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-441,379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-226,976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-914,482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-43,426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-470,400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-166,990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-43,063</a:t>
                      </a:r>
                      <a:endParaRPr lang="en-US" sz="1200" b="0" i="0" u="none" strike="noStrike" kern="1200">
                        <a:solidFill>
                          <a:schemeClr val="accent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-115,540</a:t>
                      </a:r>
                      <a:endParaRPr lang="en-US" sz="1200" b="0" i="0" u="none" strike="noStrike" kern="1200">
                        <a:solidFill>
                          <a:schemeClr val="accent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-194,731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-194,731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-253,466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-79,942</a:t>
                      </a:r>
                      <a:endParaRPr lang="en-US" sz="1200" b="0" i="0" u="none" strike="noStrike" kern="1200">
                        <a:solidFill>
                          <a:schemeClr val="accent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-333,408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-353,562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-353,562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53211"/>
              </p:ext>
            </p:extLst>
          </p:nvPr>
        </p:nvGraphicFramePr>
        <p:xfrm>
          <a:off x="975776" y="1127735"/>
          <a:ext cx="7068908" cy="429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March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224.0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224.0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209.1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209.1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3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Megawatts (MW) for Effective Resource Hours</a:t>
                      </a: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3093979311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164.5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167.0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167.0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168.0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404.2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404.2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 in March 2024 was primarily to ensure sufficient capacity and to resolve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21" y="1219200"/>
            <a:ext cx="7479489" cy="41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March 2024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>
                <a:solidFill>
                  <a:schemeClr val="tx2"/>
                </a:solidFill>
              </a:rPr>
              <a:t>209.1 RUC effective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153.8 hours (74%) for capacity.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55.3 hours (26%) for resolving congestion.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10" y="2339688"/>
            <a:ext cx="8347908" cy="37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9" y="1001865"/>
            <a:ext cx="7516512" cy="52622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March 2024 had a total of 209.1 non-opt-out effective Resource-hours, which was 100% of the effective Resource-hours for the month. There were no opt-out effective Resource-hours.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March 2024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4" y="790551"/>
            <a:ext cx="7588760" cy="52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March 2024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had a lead time margin at or below 4 hours.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08" cy="345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March 2024, the average age of RUC-committed Resources was 35.7 years for non-opt-out Resource-hours. There were no opt-out Resource-hours with or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7" y="1318763"/>
            <a:ext cx="7390859" cy="45681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92" y="5850017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9" y="3525326"/>
            <a:ext cx="6033556" cy="271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5" y="874582"/>
            <a:ext cx="6035327" cy="271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March 2024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Office PowerPoint</Application>
  <PresentationFormat>On-screen Show (4:3)</PresentationFormat>
  <Paragraphs>250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 in March 2024 was primarily to ensure sufficient capacity and to resolve congestion. </vt:lpstr>
      <vt:lpstr>RUC Instruction Reasons in March 2024 </vt:lpstr>
      <vt:lpstr>Non-opt-out and Opt-out Totals: Last 13 Months March 2024 had a total of 209.1 non-opt-out effective Resource-hours, which was 100% of the effective Resource-hours for the month. There were no opt-out effective Resource-hours.</vt:lpstr>
      <vt:lpstr>Non-opt-out and Opt-out Totals: March 2024   </vt:lpstr>
      <vt:lpstr>RUC Lead Time Margin: March 2024 </vt:lpstr>
      <vt:lpstr>Average Resource Age: Last 13 Months In March 2024, the average age of RUC-committed Resources was 35.7 years for non-opt-out Resource-hours. There were no opt-out Resource-hours with or without DAM Commitments.</vt:lpstr>
      <vt:lpstr>Age Category: Last 13 Months Most RUC-committed Resources in March 2024 were older than 40 years.</vt:lpstr>
      <vt:lpstr>RUC-Instructed Resource Dispatch above LDL</vt:lpstr>
      <vt:lpstr>Reliability Deployment Price Adder: Last 13 Months March 2024 had a total of 190.3 RTORDPA hours with an average value of $0.36/MWh. </vt:lpstr>
      <vt:lpstr>Reliability Deployment Price Adder: March 2024 OD 3/4 had the highest daily time-weighted average RTORDPA of $2.19/MWh.</vt:lpstr>
      <vt:lpstr>RUC Clawback, Make-Whole, and Shortfall For March 2024, the total Clawback Charge was $0.48M.  The total Make-Whole Payment was $0.35M, which was almost entirely covered through Capacity-Short Charges. 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Carswell, Cory</cp:lastModifiedBy>
  <cp:revision>1</cp:revision>
  <cp:lastPrinted>2016-01-21T20:53:15Z</cp:lastPrinted>
  <dcterms:created xsi:type="dcterms:W3CDTF">2016-01-21T15:20:31Z</dcterms:created>
  <dcterms:modified xsi:type="dcterms:W3CDTF">2024-05-09T14:29:10Z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