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26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Update on Implementation of NPRR1165 – requesting independent amounts from all counter-parties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9" y="986791"/>
            <a:ext cx="8534400" cy="53951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/>
              <a:t>Market notices reminding QSEs of this change were sent out in advance: 2/1/24, 3/1/24 and 3/21/24.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ERCOT reached out to Counter-Parties that would potentially receive a collateral call due to NPRR1165 on March 25, a week before implementation. ERCOT had to reach out to 67 Counter-Parties.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On 4/1/24 ERCOT issued collateral calls to 38 counterparties.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Four counter-parties failed to post collateral and upon failure to cure the breach, defaulted and had their SFA’s terminated. Three entities were traders and one entity classified as a generator. All entities did not have any active market operations and did not want to post independent amounts to maintain active status.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As a result of all counter-parties posting independent amounts, negative gaps will decrease 54%, while positive gaps will increase by 31% in terms of number of occurrences (period covering 1/1/2021 through 12/31/2024).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The gaps are based on Total Potential Exposure (TPE).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31E570-3F4D-95C9-8317-874FDD2EE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4648200"/>
            <a:ext cx="797052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631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25872</TotalTime>
  <Words>178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Update on Implementation of NPRR1165 – requesting independent amounts from all counter-parties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429</cp:revision>
  <cp:lastPrinted>2016-01-21T20:53:15Z</cp:lastPrinted>
  <dcterms:created xsi:type="dcterms:W3CDTF">2016-01-21T15:20:31Z</dcterms:created>
  <dcterms:modified xsi:type="dcterms:W3CDTF">2024-04-15T21:22:52Z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2024-04-12T15:29:08Z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5e625ee6-207b-46b5-8c8b-6270ae86eb48</vt:lpwstr>
  </property>
  <property fmtid="{D5CDD505-2E9C-101B-9397-08002B2CF9AE}" pid="9" name="MSIP_Label_7084cbda-52b8-46fb-a7b7-cb5bd465ed85_ContentBits">
    <vt:lpwstr>0</vt:lpwstr>
  </property>
</Properties>
</file>