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0"/>
  </p:notesMasterIdLst>
  <p:handoutMasterIdLst>
    <p:handoutMasterId r:id="rId11"/>
  </p:handoutMasterIdLst>
  <p:sldIdLst>
    <p:sldId id="542" r:id="rId7"/>
    <p:sldId id="549" r:id="rId8"/>
    <p:sldId id="550"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93C61"/>
    <a:srgbClr val="00AEC7"/>
    <a:srgbClr val="E6EBF0"/>
    <a:srgbClr val="98C3FA"/>
    <a:srgbClr val="70CDD9"/>
    <a:srgbClr val="8DC3E5"/>
    <a:srgbClr val="A9E5EA"/>
    <a:srgbClr val="5B6770"/>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4" d="100"/>
          <a:sy n="154" d="100"/>
        </p:scale>
        <p:origin x="4590" y="13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76971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548640"/>
        <a:ext cx="76971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72983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1160373" y="2194560"/>
        <a:ext cx="72983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76971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86360" rIns="86360" bIns="86360" numCol="1" spcCol="1270" anchor="ctr" anchorCtr="0">
          <a:noAutofit/>
        </a:bodyPr>
        <a:lstStyle/>
        <a:p>
          <a:pPr marL="0" lvl="0" indent="0" algn="l" defTabSz="1511300">
            <a:lnSpc>
              <a:spcPct val="90000"/>
            </a:lnSpc>
            <a:spcBef>
              <a:spcPct val="0"/>
            </a:spcBef>
            <a:spcAft>
              <a:spcPct val="35000"/>
            </a:spcAft>
            <a:buNone/>
          </a:pPr>
          <a:r>
            <a:rPr lang="en-US" sz="3400" kern="1200"/>
            <a:t>Click to edit Master subtitle style</a:t>
          </a:r>
        </a:p>
      </dsp:txBody>
      <dsp:txXfrm>
        <a:off x="761512" y="3840480"/>
        <a:ext cx="76971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4/12/2024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4/12/2024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31242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053683"/>
            <a:ext cx="8534400" cy="2042317"/>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93820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2" name="Content Placeholder 2">
            <a:extLst>
              <a:ext uri="{FF2B5EF4-FFF2-40B4-BE49-F238E27FC236}">
                <a16:creationId xmlns:a16="http://schemas.microsoft.com/office/drawing/2014/main" id="{8650E65A-77F2-BD31-7884-036E0E1C7699}"/>
              </a:ext>
            </a:extLst>
          </p:cNvPr>
          <p:cNvSpPr>
            <a:spLocks noGrp="1"/>
          </p:cNvSpPr>
          <p:nvPr>
            <p:ph idx="10"/>
          </p:nvPr>
        </p:nvSpPr>
        <p:spPr>
          <a:xfrm>
            <a:off x="304800" y="4038600"/>
            <a:ext cx="8340436" cy="2057399"/>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3" name="Content Placeholder 2">
            <a:extLst>
              <a:ext uri="{FF2B5EF4-FFF2-40B4-BE49-F238E27FC236}">
                <a16:creationId xmlns:a16="http://schemas.microsoft.com/office/drawing/2014/main" id="{307E5F9A-4C8E-B655-9F97-B41B055E27A3}"/>
              </a:ext>
            </a:extLst>
          </p:cNvPr>
          <p:cNvSpPr>
            <a:spLocks noGrp="1"/>
          </p:cNvSpPr>
          <p:nvPr>
            <p:ph idx="12"/>
          </p:nvPr>
        </p:nvSpPr>
        <p:spPr>
          <a:xfrm>
            <a:off x="304800" y="1219201"/>
            <a:ext cx="8305800" cy="2042317"/>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51088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304800" y="762000"/>
            <a:ext cx="5562600" cy="5334000"/>
          </a:xfrm>
          <a:prstGeom prst="rect">
            <a:avLst/>
          </a:prstGeom>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E0BA04B7-EE99-D736-11AC-D183C0DF7ACD}"/>
              </a:ext>
            </a:extLst>
          </p:cNvPr>
          <p:cNvSpPr>
            <a:spLocks noGrp="1"/>
          </p:cNvSpPr>
          <p:nvPr>
            <p:ph idx="1"/>
          </p:nvPr>
        </p:nvSpPr>
        <p:spPr>
          <a:xfrm>
            <a:off x="304800" y="762000"/>
            <a:ext cx="5410200" cy="5334000"/>
          </a:xfrm>
          <a:prstGeom prst="rect">
            <a:avLst/>
          </a:prstGeom>
        </p:spPr>
        <p:txBody>
          <a:bodyPr lIns="274320" tIns="274320" rIns="274320" bIns="274320"/>
          <a:lstStyle>
            <a:lvl1pPr marL="0" indent="0">
              <a:buNone/>
              <a:defRPr sz="2000" b="1">
                <a:solidFill>
                  <a:schemeClr val="tx2"/>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2" name="Content Placeholder 2">
            <a:extLst>
              <a:ext uri="{FF2B5EF4-FFF2-40B4-BE49-F238E27FC236}">
                <a16:creationId xmlns:a16="http://schemas.microsoft.com/office/drawing/2014/main" id="{3A5A8A3F-3706-273B-1AFB-760A102730E0}"/>
              </a:ext>
            </a:extLst>
          </p:cNvPr>
          <p:cNvSpPr>
            <a:spLocks noGrp="1"/>
          </p:cNvSpPr>
          <p:nvPr>
            <p:ph idx="10"/>
          </p:nvPr>
        </p:nvSpPr>
        <p:spPr>
          <a:xfrm>
            <a:off x="5867400" y="914400"/>
            <a:ext cx="2971800" cy="51816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182880" rIns="274320" bIns="18288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864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67029BC0-04FA-F2B5-5399-0E40A64D3564}"/>
              </a:ext>
            </a:extLst>
          </p:cNvPr>
          <p:cNvSpPr>
            <a:spLocks noGrp="1"/>
          </p:cNvSpPr>
          <p:nvPr>
            <p:ph idx="10"/>
          </p:nvPr>
        </p:nvSpPr>
        <p:spPr>
          <a:xfrm>
            <a:off x="5486400" y="838199"/>
            <a:ext cx="3352800" cy="5410201"/>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800" b="0">
                <a:solidFill>
                  <a:schemeClr val="tx1"/>
                </a:solidFill>
              </a:defRPr>
            </a:lvl1pPr>
            <a:lvl2pPr>
              <a:defRPr sz="1600">
                <a:solidFill>
                  <a:schemeClr val="tx1"/>
                </a:solidFill>
              </a:defRPr>
            </a:lvl2pPr>
            <a:lvl3pPr>
              <a:defRPr sz="1400">
                <a:solidFill>
                  <a:schemeClr val="tx1"/>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304801" y="1066800"/>
            <a:ext cx="8534400"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accent2"/>
                </a:solidFill>
              </a:defRPr>
            </a:lvl2pPr>
            <a:lvl3pPr>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304801" y="3574374"/>
            <a:ext cx="8534400"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0"/>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5" name="Content Placeholder 4"/>
          <p:cNvSpPr>
            <a:spLocks noGrp="1"/>
          </p:cNvSpPr>
          <p:nvPr>
            <p:ph sz="half" idx="1"/>
          </p:nvPr>
        </p:nvSpPr>
        <p:spPr>
          <a:xfrm>
            <a:off x="304800" y="762000"/>
            <a:ext cx="421005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6" name="Content Placeholder 5"/>
          <p:cNvSpPr>
            <a:spLocks noGrp="1"/>
          </p:cNvSpPr>
          <p:nvPr>
            <p:ph sz="half" idx="2"/>
          </p:nvPr>
        </p:nvSpPr>
        <p:spPr>
          <a:xfrm>
            <a:off x="4629150" y="762000"/>
            <a:ext cx="3886200" cy="5029201"/>
          </a:xfrm>
          <a:prstGeom prst="rect">
            <a:avLst/>
          </a:prstGeom>
        </p:spPr>
        <p:txBody>
          <a:bodyPr lIns="274320" tIns="274320" rIns="274320" bIns="274320"/>
          <a:lstStyle>
            <a:lvl1pPr>
              <a:defRPr sz="2000">
                <a:solidFill>
                  <a:schemeClr val="tx1"/>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2" name="Content Placeholder 4">
            <a:extLst>
              <a:ext uri="{FF2B5EF4-FFF2-40B4-BE49-F238E27FC236}">
                <a16:creationId xmlns:a16="http://schemas.microsoft.com/office/drawing/2014/main" id="{2EE9DFC8-B2E5-E793-2150-517381008A73}"/>
              </a:ext>
            </a:extLst>
          </p:cNvPr>
          <p:cNvSpPr>
            <a:spLocks noGrp="1"/>
          </p:cNvSpPr>
          <p:nvPr>
            <p:ph sz="half" idx="1"/>
          </p:nvPr>
        </p:nvSpPr>
        <p:spPr>
          <a:xfrm>
            <a:off x="304800"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2" name="Content Placeholder 4">
            <a:extLst>
              <a:ext uri="{FF2B5EF4-FFF2-40B4-BE49-F238E27FC236}">
                <a16:creationId xmlns:a16="http://schemas.microsoft.com/office/drawing/2014/main" id="{378E2229-F384-0D03-A606-DDA1EF9C1598}"/>
              </a:ext>
            </a:extLst>
          </p:cNvPr>
          <p:cNvSpPr>
            <a:spLocks noGrp="1"/>
          </p:cNvSpPr>
          <p:nvPr>
            <p:ph sz="half" idx="11"/>
          </p:nvPr>
        </p:nvSpPr>
        <p:spPr>
          <a:xfrm>
            <a:off x="31692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
        <p:nvSpPr>
          <p:cNvPr id="13" name="Content Placeholder 4">
            <a:extLst>
              <a:ext uri="{FF2B5EF4-FFF2-40B4-BE49-F238E27FC236}">
                <a16:creationId xmlns:a16="http://schemas.microsoft.com/office/drawing/2014/main" id="{A025B271-82B7-1F6E-F1D4-5CDE1CA26D69}"/>
              </a:ext>
            </a:extLst>
          </p:cNvPr>
          <p:cNvSpPr>
            <a:spLocks noGrp="1"/>
          </p:cNvSpPr>
          <p:nvPr>
            <p:ph sz="half" idx="12"/>
          </p:nvPr>
        </p:nvSpPr>
        <p:spPr>
          <a:xfrm>
            <a:off x="6026729" y="762000"/>
            <a:ext cx="2819400" cy="5029201"/>
          </a:xfrm>
          <a:prstGeom prst="rect">
            <a:avLst/>
          </a:prstGeom>
        </p:spPr>
        <p:txBody>
          <a:bodyPr lIns="274320" tIns="274320" rIns="274320" bIns="274320"/>
          <a:lstStyle>
            <a:lvl1pPr>
              <a:defRPr lang="en-US" sz="2000" dirty="0">
                <a:solidFill>
                  <a:schemeClr val="tx1"/>
                </a:solidFill>
              </a:defRPr>
            </a:lvl1pPr>
          </a:lstStyle>
          <a:p>
            <a:endParaRPr lang="en-US"/>
          </a:p>
        </p:txBody>
      </p:sp>
    </p:spTree>
    <p:extLst>
      <p:ext uri="{BB962C8B-B14F-4D97-AF65-F5344CB8AC3E}">
        <p14:creationId xmlns:p14="http://schemas.microsoft.com/office/powerpoint/2010/main" val="39630262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a:solidFill>
                <a:prstClr val="black">
                  <a:tint val="75000"/>
                </a:prstClr>
              </a:solidFill>
            </a:endParaRPr>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381000" y="1240594"/>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400516" y="1926394"/>
            <a:ext cx="2743200" cy="3941006"/>
          </a:xfrm>
          <a:prstGeom prst="rect">
            <a:avLst/>
          </a:prstGeom>
        </p:spPr>
        <p:txBody>
          <a:bodyPr/>
          <a:lstStyle>
            <a:lvl1pPr>
              <a:defRPr sz="1400">
                <a:solidFill>
                  <a:schemeClr val="tx1"/>
                </a:solidFill>
              </a:defRPr>
            </a:lvl1pPr>
          </a:lstStyle>
          <a:p>
            <a:endParaRPr lang="en-US"/>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3200400" y="1240594"/>
            <a:ext cx="2743200" cy="576262"/>
          </a:xfrm>
          <a:prstGeom prst="rect">
            <a:avLst/>
          </a:prstGeom>
        </p:spPr>
        <p:txBody>
          <a:bodyPr/>
          <a:lstStyle>
            <a:lvl1pPr marL="0" indent="0">
              <a:buNone/>
              <a:defRPr sz="2000">
                <a:solidFill>
                  <a:srgbClr val="00AEC7"/>
                </a:solidFill>
                <a:latin typeface="+mj-lt"/>
              </a:defRPr>
            </a:lvl1pPr>
          </a:lstStyle>
          <a:p>
            <a:endParaRPr lang="en-US"/>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3219916" y="1926394"/>
            <a:ext cx="2743200" cy="3941006"/>
          </a:xfrm>
          <a:prstGeom prst="rect">
            <a:avLst/>
          </a:prstGeom>
        </p:spPr>
        <p:txBody>
          <a:bodyPr/>
          <a:lstStyle>
            <a:lvl1pPr>
              <a:defRPr sz="1400">
                <a:solidFill>
                  <a:schemeClr val="tx1"/>
                </a:solidFill>
              </a:defRPr>
            </a:lvl1pPr>
          </a:lstStyle>
          <a:p>
            <a:endParaRPr lang="en-US"/>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6000284" y="1237099"/>
            <a:ext cx="2743200" cy="576262"/>
          </a:xfrm>
          <a:prstGeom prst="rect">
            <a:avLst/>
          </a:prstGeom>
        </p:spPr>
        <p:txBody>
          <a:bodyPr/>
          <a:lstStyle>
            <a:lvl1pPr marL="0" indent="0">
              <a:buFontTx/>
              <a:buNone/>
              <a:defRPr sz="2000">
                <a:solidFill>
                  <a:srgbClr val="00AEC7"/>
                </a:solidFill>
                <a:latin typeface="+mj-lt"/>
              </a:defRPr>
            </a:lvl1pPr>
          </a:lstStyle>
          <a:p>
            <a:endParaRPr lang="en-US"/>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6019800" y="1922899"/>
            <a:ext cx="2743200" cy="3941006"/>
          </a:xfrm>
          <a:prstGeom prst="rect">
            <a:avLst/>
          </a:prstGeom>
        </p:spPr>
        <p:txBody>
          <a:bodyPr/>
          <a:lstStyle>
            <a:lvl1pPr>
              <a:defRPr sz="1400">
                <a:solidFill>
                  <a:schemeClr val="tx1"/>
                </a:solidFill>
              </a:defRPr>
            </a:lvl1pPr>
          </a:lstStyle>
          <a:p>
            <a:endParaRPr lang="en-US"/>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96379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304800" y="762000"/>
          <a:ext cx="85344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130429"/>
            <a:ext cx="8005618" cy="1470025"/>
          </a:xfrm>
          <a:prstGeom prst="rect">
            <a:avLst/>
          </a:prstGeom>
        </p:spPr>
        <p:txBody>
          <a:bodyPr/>
          <a:lstStyle>
            <a:lvl1pPr>
              <a:defRPr b="1">
                <a:solidFill>
                  <a:schemeClr val="tx1"/>
                </a:solidFill>
              </a:defRPr>
            </a:lvl1pPr>
          </a:lstStyle>
          <a:p>
            <a:r>
              <a:rPr lang="en-US"/>
              <a:t>Click to edit Master title style</a:t>
            </a:r>
          </a:p>
        </p:txBody>
      </p:sp>
      <p:sp>
        <p:nvSpPr>
          <p:cNvPr id="3" name="Subtitle 2"/>
          <p:cNvSpPr>
            <a:spLocks noGrp="1"/>
          </p:cNvSpPr>
          <p:nvPr>
            <p:ph type="subTitle" idx="1"/>
          </p:nvPr>
        </p:nvSpPr>
        <p:spPr>
          <a:xfrm>
            <a:off x="1452418"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B84D1CB6-92C2-F892-BEE2-D7DE748ACA7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29"/>
            <a:ext cx="7391400" cy="1470025"/>
          </a:xfrm>
          <a:prstGeom prst="rect">
            <a:avLst/>
          </a:prstGeom>
        </p:spPr>
        <p:txBody>
          <a:bodyPr/>
          <a:lstStyle>
            <a:lvl1pPr algn="ctr">
              <a:defRPr b="1">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228241" y="3962400"/>
            <a:ext cx="554416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Slide Number Placeholder 5">
            <a:extLst>
              <a:ext uri="{FF2B5EF4-FFF2-40B4-BE49-F238E27FC236}">
                <a16:creationId xmlns:a16="http://schemas.microsoft.com/office/drawing/2014/main" id="{9D3E071B-3191-735B-1E53-53195D771F0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F5775D9C-A163-0AE2-B1A6-0B1992510CDD}"/>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3" name="Content Placeholder 2">
            <a:extLst>
              <a:ext uri="{FF2B5EF4-FFF2-40B4-BE49-F238E27FC236}">
                <a16:creationId xmlns:a16="http://schemas.microsoft.com/office/drawing/2014/main" id="{D17EF50F-9FD6-D876-630B-1BB9772EDA08}"/>
              </a:ext>
            </a:extLst>
          </p:cNvPr>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914400" y="0"/>
            <a:ext cx="7620002"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Slide Number Placeholder 5">
            <a:extLst>
              <a:ext uri="{FF2B5EF4-FFF2-40B4-BE49-F238E27FC236}">
                <a16:creationId xmlns:a16="http://schemas.microsoft.com/office/drawing/2014/main" id="{ECA9812F-1971-A6EB-3683-540A757044A4}"/>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913838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953FC956-A879-5B22-35BA-D236C87FBE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E6A410FC-F79C-D1EE-BC59-B3D7D49806A6}"/>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858000"/>
          </a:xfrm>
          <a:prstGeom prst="rect">
            <a:avLst/>
          </a:prstGeom>
          <a:solidFill>
            <a:srgbClr val="E6EBF0"/>
          </a:solidFill>
        </p:spPr>
        <p:txBody>
          <a:bodyPr lIns="274320" tIns="960120" rIns="274320" bIns="7315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7A8D8C4E-4BE2-888F-3F85-54FC3D912AF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173ABB5D-9742-CBF2-15A7-11E66774A8F4}"/>
              </a:ext>
            </a:extLst>
          </p:cNvPr>
          <p:cNvSpPr>
            <a:spLocks noGrp="1"/>
          </p:cNvSpPr>
          <p:nvPr>
            <p:ph idx="1"/>
          </p:nvPr>
        </p:nvSpPr>
        <p:spPr>
          <a:xfrm>
            <a:off x="914400" y="0"/>
            <a:ext cx="4572000" cy="6172200"/>
          </a:xfrm>
          <a:prstGeom prst="rect">
            <a:avLst/>
          </a:prstGeom>
        </p:spPr>
        <p:txBody>
          <a:bodyPr lIns="914400" tIns="91440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and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3" name="Slide Number Placeholder 5">
            <a:extLst>
              <a:ext uri="{FF2B5EF4-FFF2-40B4-BE49-F238E27FC236}">
                <a16:creationId xmlns:a16="http://schemas.microsoft.com/office/drawing/2014/main" id="{B242DC6D-47B2-4BEB-A8AA-8A0002CC16B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4922C3B1-E57B-52E5-9F21-33863CDB213D}"/>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89977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A3182A6B-DC34-4468-C956-97A4DC5435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F7AFAAF5-F226-6389-E586-DC0463600789}"/>
              </a:ext>
            </a:extLst>
          </p:cNvPr>
          <p:cNvSpPr>
            <a:spLocks noGrp="1"/>
          </p:cNvSpPr>
          <p:nvPr>
            <p:ph idx="10"/>
          </p:nvPr>
        </p:nvSpPr>
        <p:spPr>
          <a:xfrm>
            <a:off x="1600200" y="3429000"/>
            <a:ext cx="7010400" cy="2819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400" b="0">
                <a:solidFill>
                  <a:schemeClr val="accent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Content Placeholder 2">
            <a:extLst>
              <a:ext uri="{FF2B5EF4-FFF2-40B4-BE49-F238E27FC236}">
                <a16:creationId xmlns:a16="http://schemas.microsoft.com/office/drawing/2014/main" id="{D99807EB-47DD-8DF6-305A-C4E5A3D892EB}"/>
              </a:ext>
            </a:extLst>
          </p:cNvPr>
          <p:cNvSpPr>
            <a:spLocks noGrp="1"/>
          </p:cNvSpPr>
          <p:nvPr>
            <p:ph idx="1"/>
          </p:nvPr>
        </p:nvSpPr>
        <p:spPr>
          <a:xfrm>
            <a:off x="914400" y="0"/>
            <a:ext cx="7696200" cy="3429000"/>
          </a:xfrm>
          <a:prstGeom prst="rect">
            <a:avLst/>
          </a:prstGeom>
        </p:spPr>
        <p:txBody>
          <a:bodyPr lIns="914400" tIns="91440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584264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DA4A3320-2AAB-0F80-784F-76D0C98A403E}"/>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
        <p:nvSpPr>
          <p:cNvPr id="2" name="Slide Number Placeholder 5">
            <a:extLst>
              <a:ext uri="{FF2B5EF4-FFF2-40B4-BE49-F238E27FC236}">
                <a16:creationId xmlns:a16="http://schemas.microsoft.com/office/drawing/2014/main" id="{B17BDA0E-C1F9-FF52-4A21-937465BDDD7F}"/>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82671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with Caption 4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B3CF171C-297F-4950-0C7E-D8D375822F5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4" name="Content Placeholder 2">
            <a:extLst>
              <a:ext uri="{FF2B5EF4-FFF2-40B4-BE49-F238E27FC236}">
                <a16:creationId xmlns:a16="http://schemas.microsoft.com/office/drawing/2014/main" id="{AEB5CE23-0801-2645-C33A-9F9E19FF4648}"/>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F8A263E8-3DE1-FE29-FE2A-6585C0D4DCCD}"/>
              </a:ext>
            </a:extLst>
          </p:cNvPr>
          <p:cNvSpPr>
            <a:spLocks noGrp="1"/>
          </p:cNvSpPr>
          <p:nvPr>
            <p:ph idx="10"/>
          </p:nvPr>
        </p:nvSpPr>
        <p:spPr>
          <a:xfrm>
            <a:off x="5105400" y="990601"/>
            <a:ext cx="3505200" cy="54102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9A24D0FB-E176-3A85-94A0-3D5271A740CD}"/>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1490988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438404"/>
            <a:ext cx="8005618" cy="1470025"/>
          </a:xfrm>
          <a:prstGeom prst="rect">
            <a:avLst/>
          </a:prstGeom>
        </p:spPr>
        <p:txBody>
          <a:bodyPr/>
          <a:lstStyle>
            <a:lvl1pPr>
              <a:defRPr b="1">
                <a:solidFill>
                  <a:schemeClr val="accent1"/>
                </a:solidFill>
              </a:defRPr>
            </a:lvl1pPr>
          </a:lstStyle>
          <a:p>
            <a:r>
              <a:rPr lang="en-US"/>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58552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72699664-72AA-34F1-784C-6E6582F03898}"/>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5" name="Content Placeholder 2">
            <a:extLst>
              <a:ext uri="{FF2B5EF4-FFF2-40B4-BE49-F238E27FC236}">
                <a16:creationId xmlns:a16="http://schemas.microsoft.com/office/drawing/2014/main" id="{A106EE49-B184-8DE1-DEB3-C9D706F2784A}"/>
              </a:ext>
            </a:extLst>
          </p:cNvPr>
          <p:cNvSpPr>
            <a:spLocks noGrp="1"/>
          </p:cNvSpPr>
          <p:nvPr>
            <p:ph idx="1"/>
          </p:nvPr>
        </p:nvSpPr>
        <p:spPr>
          <a:xfrm>
            <a:off x="1524000" y="990600"/>
            <a:ext cx="3352800" cy="54864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7" name="Content Placeholder 2">
            <a:extLst>
              <a:ext uri="{FF2B5EF4-FFF2-40B4-BE49-F238E27FC236}">
                <a16:creationId xmlns:a16="http://schemas.microsoft.com/office/drawing/2014/main" id="{10830282-F265-20EB-31BA-835917B411D5}"/>
              </a:ext>
            </a:extLst>
          </p:cNvPr>
          <p:cNvSpPr>
            <a:spLocks noGrp="1"/>
          </p:cNvSpPr>
          <p:nvPr>
            <p:ph idx="10"/>
          </p:nvPr>
        </p:nvSpPr>
        <p:spPr>
          <a:xfrm>
            <a:off x="5105400" y="990601"/>
            <a:ext cx="3505200" cy="5410200"/>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8" name="Title 1">
            <a:extLst>
              <a:ext uri="{FF2B5EF4-FFF2-40B4-BE49-F238E27FC236}">
                <a16:creationId xmlns:a16="http://schemas.microsoft.com/office/drawing/2014/main" id="{A52C17FD-3EC6-0937-A579-73189B204FC9}"/>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638300" y="1127931"/>
            <a:ext cx="7213840" cy="2628412"/>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274320" tIns="274320" rIns="274320" bIns="274320" numCol="2" spcCol="548640">
            <a:spAutoFit/>
          </a:bodyPr>
          <a:lstStyle>
            <a:lvl1pPr marL="0" indent="0">
              <a:buNone/>
              <a:defRPr sz="2000">
                <a:solidFill>
                  <a:schemeClr val="tx1"/>
                </a:solidFill>
              </a:defRPr>
            </a:lvl1pPr>
            <a:lvl2pPr>
              <a:defRPr sz="1800">
                <a:solidFill>
                  <a:schemeClr val="accent2"/>
                </a:solidFill>
              </a:defRPr>
            </a:lvl2pPr>
            <a:lvl3pPr marL="914400" indent="0">
              <a:buNone/>
              <a:defRPr sz="1600">
                <a:solidFill>
                  <a:schemeClr val="accent2"/>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638300" y="3962400"/>
            <a:ext cx="7213840" cy="2268313"/>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274320" tIns="274320" rIns="274320" bIns="27432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a:p>
            <a:pPr lvl="2"/>
            <a:endParaRPr lang="en-US"/>
          </a:p>
          <a:p>
            <a:pPr lvl="2"/>
            <a:endParaRPr lang="en-US"/>
          </a:p>
          <a:p>
            <a:pPr lvl="0"/>
            <a:r>
              <a:rPr lang="en-US"/>
              <a:t>Click to edit Master text styles</a:t>
            </a:r>
          </a:p>
          <a:p>
            <a:pPr lvl="1"/>
            <a:r>
              <a:rPr lang="en-US"/>
              <a:t>Second level</a:t>
            </a:r>
          </a:p>
          <a:p>
            <a:pPr lvl="2"/>
            <a:r>
              <a:rPr lang="en-US"/>
              <a:t>Third level</a:t>
            </a:r>
          </a:p>
          <a:p>
            <a:pPr lvl="2"/>
            <a:endParaRPr lang="en-US"/>
          </a:p>
          <a:p>
            <a:pPr lvl="2"/>
            <a:endParaRPr lang="en-US"/>
          </a:p>
        </p:txBody>
      </p:sp>
      <p:sp>
        <p:nvSpPr>
          <p:cNvPr id="3" name="Slide Number Placeholder 5">
            <a:extLst>
              <a:ext uri="{FF2B5EF4-FFF2-40B4-BE49-F238E27FC236}">
                <a16:creationId xmlns:a16="http://schemas.microsoft.com/office/drawing/2014/main" id="{6FB956A1-A25D-DD57-0C23-A5E2DB94E5D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
        <p:nvSpPr>
          <p:cNvPr id="8" name="Title 1">
            <a:extLst>
              <a:ext uri="{FF2B5EF4-FFF2-40B4-BE49-F238E27FC236}">
                <a16:creationId xmlns:a16="http://schemas.microsoft.com/office/drawing/2014/main" id="{2F52A6F6-BF09-CAD7-9F06-9654C66946F8}"/>
              </a:ext>
            </a:extLst>
          </p:cNvPr>
          <p:cNvSpPr>
            <a:spLocks noGrp="1"/>
          </p:cNvSpPr>
          <p:nvPr>
            <p:ph type="title"/>
          </p:nvPr>
        </p:nvSpPr>
        <p:spPr>
          <a:xfrm>
            <a:off x="1524000" y="472282"/>
            <a:ext cx="7315200" cy="518318"/>
          </a:xfrm>
          <a:prstGeom prst="rect">
            <a:avLst/>
          </a:prstGeom>
        </p:spPr>
        <p:txBody>
          <a:bodyPr lIns="274320"/>
          <a:lstStyle>
            <a:lvl1pPr algn="l">
              <a:defRPr sz="2800" b="1">
                <a:solidFill>
                  <a:schemeClr val="tx1"/>
                </a:solidFill>
              </a:defRPr>
            </a:lvl1pPr>
          </a:lstStyle>
          <a:p>
            <a:r>
              <a:rPr lang="en-US"/>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762001"/>
            <a:ext cx="8534400" cy="5280822"/>
          </a:xfrm>
          <a:prstGeom prst="rect">
            <a:avLst/>
          </a:prstGeom>
        </p:spPr>
        <p:txBody>
          <a:bodyPr lIns="274320" tIns="274320" rIns="274320" bIns="274320"/>
          <a:lstStyle>
            <a:lvl1pPr>
              <a:defRPr sz="2000" b="0">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311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tx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183322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E560A137-FB98-0536-3809-C26CC3FAD502}"/>
              </a:ext>
            </a:extLst>
          </p:cNvPr>
          <p:cNvSpPr>
            <a:spLocks noGrp="1"/>
          </p:cNvSpPr>
          <p:nvPr>
            <p:ph idx="1"/>
          </p:nvPr>
        </p:nvSpPr>
        <p:spPr>
          <a:xfrm>
            <a:off x="304800" y="762000"/>
            <a:ext cx="5181600" cy="5410200"/>
          </a:xfrm>
          <a:prstGeom prst="rect">
            <a:avLst/>
          </a:prstGeom>
        </p:spPr>
        <p:txBody>
          <a:bodyPr lIns="274320" tIns="274320" rIns="274320" bIns="274320"/>
          <a:lstStyle>
            <a:lvl1pPr marL="0" indent="0">
              <a:buNone/>
              <a:defRPr sz="2000" b="0">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15AB1D34-51BB-4778-251A-21036E98CE5C}"/>
              </a:ext>
            </a:extLst>
          </p:cNvPr>
          <p:cNvSpPr>
            <a:spLocks noGrp="1"/>
          </p:cNvSpPr>
          <p:nvPr>
            <p:ph idx="10"/>
          </p:nvPr>
        </p:nvSpPr>
        <p:spPr>
          <a:xfrm>
            <a:off x="5486400" y="0"/>
            <a:ext cx="3657600" cy="6464808"/>
          </a:xfrm>
          <a:prstGeom prst="rect">
            <a:avLst/>
          </a:prstGeom>
          <a:solidFill>
            <a:srgbClr val="E6EBF0"/>
          </a:solidFill>
        </p:spPr>
        <p:txBody>
          <a:bodyPr lIns="274320" tIns="1051560" rIns="274320" bIns="731520"/>
          <a:lstStyle>
            <a:lvl1pPr marL="0" indent="0">
              <a:buNone/>
              <a:defRPr sz="2000" b="0">
                <a:solidFill>
                  <a:schemeClr val="accent1"/>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528313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304800" y="762000"/>
            <a:ext cx="8534400" cy="2514600"/>
          </a:xfrm>
          <a:prstGeom prst="rect">
            <a:avLst/>
          </a:prstGeom>
        </p:spPr>
        <p:txBody>
          <a:bodyPr lIns="274320" tIns="274320" rIns="274320" bIns="36576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304800" y="3429000"/>
            <a:ext cx="8534400" cy="26670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600">
                <a:solidFill>
                  <a:schemeClr val="tx2"/>
                </a:solidFill>
              </a:defRPr>
            </a:lvl2pPr>
            <a:lvl3pPr>
              <a:defRPr sz="14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131827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28BCE00-998E-E986-BAB5-DFC04DAB5EA8}"/>
              </a:ext>
            </a:extLst>
          </p:cNvPr>
          <p:cNvSpPr>
            <a:spLocks noGrp="1"/>
          </p:cNvSpPr>
          <p:nvPr>
            <p:ph idx="1"/>
          </p:nvPr>
        </p:nvSpPr>
        <p:spPr>
          <a:xfrm>
            <a:off x="304800" y="762000"/>
            <a:ext cx="8534400" cy="4038600"/>
          </a:xfrm>
          <a:prstGeom prst="rect">
            <a:avLst/>
          </a:prstGeom>
        </p:spPr>
        <p:txBody>
          <a:bodyPr lIns="274320" tIns="274320" rIns="274320" bIns="274320"/>
          <a:lstStyle>
            <a:lvl1pPr marL="0" indent="0">
              <a:buNone/>
              <a:defRPr sz="2000" b="0">
                <a:solidFill>
                  <a:schemeClr val="tx1"/>
                </a:solidFill>
              </a:defRPr>
            </a:lvl1pPr>
            <a:lvl2pPr>
              <a:defRPr sz="2000">
                <a:solidFill>
                  <a:schemeClr val="tx2"/>
                </a:solidFill>
              </a:defRPr>
            </a:lvl2pPr>
            <a:lvl3pPr>
              <a:defRPr sz="18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304800" y="4800600"/>
            <a:ext cx="8534400" cy="12954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2743200" y="6553200"/>
            <a:ext cx="40386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1068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7" y="6553200"/>
            <a:ext cx="935921" cy="246221"/>
          </a:xfrm>
          <a:prstGeom prst="rect">
            <a:avLst/>
          </a:prstGeom>
          <a:noFill/>
        </p:spPr>
        <p:txBody>
          <a:bodyPr wrap="square" rtlCol="0">
            <a:spAutoFit/>
          </a:bodyPr>
          <a:lstStyle/>
          <a:p>
            <a:r>
              <a:rPr lang="en-US" sz="1000" b="1">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8534402"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38" r:id="rId4"/>
    <p:sldLayoutId id="2147483713" r:id="rId5"/>
    <p:sldLayoutId id="2147483714" r:id="rId6"/>
    <p:sldLayoutId id="2147483715" r:id="rId7"/>
    <p:sldLayoutId id="2147483716" r:id="rId8"/>
    <p:sldLayoutId id="2147483755" r:id="rId9"/>
    <p:sldLayoutId id="2147483756" r:id="rId10"/>
    <p:sldLayoutId id="2147483717" r:id="rId11"/>
    <p:sldLayoutId id="2147483718" r:id="rId12"/>
    <p:sldLayoutId id="2147483719" r:id="rId13"/>
    <p:sldLayoutId id="2147483720" r:id="rId14"/>
    <p:sldLayoutId id="2147483666" r:id="rId15"/>
    <p:sldLayoutId id="2147483722" r:id="rId16"/>
    <p:sldLayoutId id="2147483737"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p:nvPr userDrawn="1"/>
        </p:nvCxnSpPr>
        <p:spPr>
          <a:xfrm flipH="1">
            <a:off x="914402" y="5"/>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a:cxnSpLocks/>
          </p:cNvCxnSpPr>
          <p:nvPr userDrawn="1"/>
        </p:nvCxnSpPr>
        <p:spPr>
          <a:xfrm flipH="1">
            <a:off x="914400" y="6019800"/>
            <a:ext cx="3" cy="4572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627B9B1-E043-8DC1-3EC7-0618B8D4608F}"/>
              </a:ext>
            </a:extLst>
          </p:cNvPr>
          <p:cNvSpPr/>
          <p:nvPr userDrawn="1"/>
        </p:nvSpPr>
        <p:spPr>
          <a:xfrm>
            <a:off x="8534402"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3" name="Rectangle 2">
            <a:extLst>
              <a:ext uri="{FF2B5EF4-FFF2-40B4-BE49-F238E27FC236}">
                <a16:creationId xmlns:a16="http://schemas.microsoft.com/office/drawing/2014/main" id="{B60C3A2F-8F20-B658-C764-43B7B4E03C14}"/>
              </a:ext>
            </a:extLst>
          </p:cNvPr>
          <p:cNvSpPr/>
          <p:nvPr userDrawn="1"/>
        </p:nvSpPr>
        <p:spPr>
          <a:xfrm>
            <a:off x="9019630"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4" name="Footer Placeholder 4">
            <a:extLst>
              <a:ext uri="{FF2B5EF4-FFF2-40B4-BE49-F238E27FC236}">
                <a16:creationId xmlns:a16="http://schemas.microsoft.com/office/drawing/2014/main" id="{DEB88D08-DDEE-00ED-73FF-063414CEEA2E}"/>
              </a:ext>
            </a:extLst>
          </p:cNvPr>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cxnSp>
        <p:nvCxnSpPr>
          <p:cNvPr id="5" name="Straight Connector 4">
            <a:extLst>
              <a:ext uri="{FF2B5EF4-FFF2-40B4-BE49-F238E27FC236}">
                <a16:creationId xmlns:a16="http://schemas.microsoft.com/office/drawing/2014/main" id="{8AB031E7-226A-613D-9699-D5B9B138274C}"/>
              </a:ext>
            </a:extLst>
          </p:cNvPr>
          <p:cNvCxnSpPr>
            <a:cxnSpLocks/>
          </p:cNvCxnSpPr>
          <p:nvPr userDrawn="1"/>
        </p:nvCxnSpPr>
        <p:spPr>
          <a:xfrm>
            <a:off x="914402" y="6477005"/>
            <a:ext cx="813815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B4A18A6C-1485-2DE6-42D7-00D0F66FEAE0}"/>
              </a:ext>
            </a:extLst>
          </p:cNvPr>
          <p:cNvSpPr txBox="1"/>
          <p:nvPr userDrawn="1"/>
        </p:nvSpPr>
        <p:spPr>
          <a:xfrm>
            <a:off x="838200" y="6553200"/>
            <a:ext cx="935921" cy="246221"/>
          </a:xfrm>
          <a:prstGeom prst="rect">
            <a:avLst/>
          </a:prstGeom>
          <a:noFill/>
        </p:spPr>
        <p:txBody>
          <a:bodyPr wrap="square" rtlCol="0">
            <a:spAutoFit/>
          </a:bodyPr>
          <a:lstStyle/>
          <a:p>
            <a:r>
              <a:rPr lang="en-US" sz="1000" b="1">
                <a:solidFill>
                  <a:schemeClr val="tx1"/>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ercot.com/files/docs/2022/07/27/Methodology%20for%20Calculating%20Maximum%20Daily%20Resource%20Planned%20Outage%20Capacity_07292022.docx"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mailto:OperationsAnalysis@ercot.com" TargetMode="Externa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3810000" y="2105561"/>
            <a:ext cx="5209592" cy="2308324"/>
          </a:xfrm>
          <a:prstGeom prst="rect">
            <a:avLst/>
          </a:prstGeom>
          <a:noFill/>
        </p:spPr>
        <p:txBody>
          <a:bodyPr wrap="square" rtlCol="0">
            <a:spAutoFit/>
          </a:bodyPr>
          <a:lstStyle/>
          <a:p>
            <a:r>
              <a:rPr lang="en-US" sz="2400" b="1" dirty="0"/>
              <a:t>Timeline for Review of 2023 MDRPOC Performance and Methodology</a:t>
            </a:r>
            <a:endParaRPr lang="en-US" dirty="0"/>
          </a:p>
          <a:p>
            <a:endParaRPr lang="en-US" dirty="0"/>
          </a:p>
          <a:p>
            <a:r>
              <a:rPr lang="en-US" i="1" dirty="0"/>
              <a:t>ERCOT Staff</a:t>
            </a:r>
          </a:p>
          <a:p>
            <a:endParaRPr lang="en-US" dirty="0"/>
          </a:p>
          <a:p>
            <a:r>
              <a:rPr lang="en-US" dirty="0"/>
              <a:t>4/15/2024</a:t>
            </a:r>
          </a:p>
        </p:txBody>
      </p:sp>
    </p:spTree>
    <p:extLst>
      <p:ext uri="{BB962C8B-B14F-4D97-AF65-F5344CB8AC3E}">
        <p14:creationId xmlns:p14="http://schemas.microsoft.com/office/powerpoint/2010/main" val="1850676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dirty="0"/>
              <a:t>Review of MDRPOC Performance and Methodology</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p:txBody>
          <a:bodyPr/>
          <a:lstStyle/>
          <a:p>
            <a:pPr marL="0" marR="0" indent="0">
              <a:spcBef>
                <a:spcPts val="0"/>
              </a:spcBef>
              <a:spcAft>
                <a:spcPts val="0"/>
              </a:spcAft>
              <a:buNone/>
              <a:tabLst>
                <a:tab pos="0" algn="ctr"/>
              </a:tabLst>
            </a:pPr>
            <a:r>
              <a:rPr lang="en-US" dirty="0">
                <a:effectLst/>
                <a:latin typeface="+mj-lt"/>
                <a:ea typeface="Times New Roman" panose="02020603050405020304" pitchFamily="18" charset="0"/>
              </a:rPr>
              <a:t>The </a:t>
            </a:r>
            <a:r>
              <a:rPr lang="en-US" b="0" i="0" u="none" strike="noStrike" dirty="0">
                <a:solidFill>
                  <a:srgbClr val="0063DB"/>
                </a:solidFill>
                <a:effectLst/>
                <a:latin typeface="+mj-lt"/>
                <a:cs typeface="Times New Roman" panose="02020603050405020304" pitchFamily="18" charset="0"/>
                <a:hlinkClick r:id="rId2" tooltip="Methodology for Calculating Maximum Daily Resource Planned Outage Capacity"/>
              </a:rPr>
              <a:t>Methodology for Calculating Maximum Daily Resource Planned Outage Capacity</a:t>
            </a:r>
            <a:r>
              <a:rPr lang="en-US" b="0" i="0" u="none" strike="noStrike" dirty="0">
                <a:solidFill>
                  <a:srgbClr val="0063DB"/>
                </a:solidFill>
                <a:effectLst/>
                <a:latin typeface="+mj-lt"/>
                <a:cs typeface="Times New Roman" panose="02020603050405020304" pitchFamily="18" charset="0"/>
              </a:rPr>
              <a:t> </a:t>
            </a:r>
            <a:r>
              <a:rPr lang="en-US" dirty="0">
                <a:effectLst/>
                <a:latin typeface="+mj-lt"/>
                <a:ea typeface="Times New Roman" panose="02020603050405020304" pitchFamily="18" charset="0"/>
              </a:rPr>
              <a:t>includes the following requirement:</a:t>
            </a:r>
            <a:endParaRPr lang="en-US" b="0" i="0" u="none" strike="noStrike" dirty="0">
              <a:solidFill>
                <a:srgbClr val="0063DB"/>
              </a:solidFill>
              <a:effectLst/>
              <a:latin typeface="+mj-lt"/>
            </a:endParaRPr>
          </a:p>
          <a:p>
            <a:pPr marL="0" marR="0" indent="0">
              <a:spcBef>
                <a:spcPts val="0"/>
              </a:spcBef>
              <a:spcAft>
                <a:spcPts val="0"/>
              </a:spcAft>
              <a:buNone/>
              <a:tabLst>
                <a:tab pos="0" algn="ctr"/>
              </a:tabLst>
            </a:pPr>
            <a:endParaRPr lang="en-US" dirty="0">
              <a:effectLst/>
              <a:latin typeface="+mj-lt"/>
              <a:ea typeface="Times New Roman" panose="02020603050405020304" pitchFamily="18" charset="0"/>
            </a:endParaRPr>
          </a:p>
          <a:p>
            <a:pPr marL="0" marR="0" indent="0">
              <a:spcBef>
                <a:spcPts val="0"/>
              </a:spcBef>
              <a:spcAft>
                <a:spcPts val="0"/>
              </a:spcAft>
              <a:buNone/>
              <a:tabLst>
                <a:tab pos="0" algn="ctr"/>
              </a:tabLst>
            </a:pPr>
            <a:r>
              <a:rPr lang="en-US" dirty="0">
                <a:effectLst/>
                <a:latin typeface="+mj-lt"/>
                <a:ea typeface="Times New Roman" panose="02020603050405020304" pitchFamily="18" charset="0"/>
              </a:rPr>
              <a:t>For each calendar year, ERCOT will review the current methodology and the calculated Maximum Daily Resource Planned Outage Capacity and report its findings to Technical Advisory Committee (TAC). The findings will include but not be limited to, the following:</a:t>
            </a:r>
          </a:p>
          <a:p>
            <a:pPr marL="0" marR="0" indent="0">
              <a:spcBef>
                <a:spcPts val="0"/>
              </a:spcBef>
              <a:spcAft>
                <a:spcPts val="0"/>
              </a:spcAft>
              <a:buNone/>
              <a:tabLst>
                <a:tab pos="0" algn="ctr"/>
              </a:tabLst>
            </a:pPr>
            <a:endParaRPr lang="en-US" dirty="0">
              <a:effectLst/>
              <a:latin typeface="+mj-lt"/>
              <a:ea typeface="Times New Roman" panose="02020603050405020304" pitchFamily="18" charset="0"/>
            </a:endParaRPr>
          </a:p>
          <a:p>
            <a:pPr marL="400050" lvl="1">
              <a:spcBef>
                <a:spcPts val="0"/>
              </a:spcBef>
              <a:tabLst>
                <a:tab pos="0" algn="ctr"/>
              </a:tabLst>
            </a:pPr>
            <a:r>
              <a:rPr lang="en-US" sz="2000" dirty="0">
                <a:solidFill>
                  <a:schemeClr val="tx1"/>
                </a:solidFill>
                <a:latin typeface="+mj-lt"/>
              </a:rPr>
              <a:t>The aggregated hours of Resource Outages, including Planned Outages, Maintenance Outages, and Forced Outages in the preceding calendar year.</a:t>
            </a:r>
          </a:p>
          <a:p>
            <a:pPr marL="400050" lvl="1">
              <a:spcBef>
                <a:spcPts val="0"/>
              </a:spcBef>
              <a:tabLst>
                <a:tab pos="0" algn="ctr"/>
              </a:tabLst>
            </a:pPr>
            <a:endParaRPr lang="en-US" sz="2000" dirty="0">
              <a:solidFill>
                <a:schemeClr val="tx1"/>
              </a:solidFill>
              <a:latin typeface="+mj-lt"/>
            </a:endParaRPr>
          </a:p>
          <a:p>
            <a:pPr marL="400050" lvl="1">
              <a:spcBef>
                <a:spcPts val="0"/>
              </a:spcBef>
              <a:tabLst>
                <a:tab pos="0" algn="ctr"/>
              </a:tabLst>
            </a:pPr>
            <a:r>
              <a:rPr lang="en-US" sz="2000" dirty="0">
                <a:solidFill>
                  <a:schemeClr val="tx1"/>
                </a:solidFill>
                <a:latin typeface="+mj-lt"/>
              </a:rPr>
              <a:t>Comparison of the calculated Maximum Daily Resource Planned Outage Capacity and the aggregated hours of thermal Resource Planned Outages in the preceding calendar year.</a:t>
            </a:r>
          </a:p>
          <a:p>
            <a:pPr marL="0" indent="0">
              <a:buNone/>
            </a:pPr>
            <a:endParaRPr lang="en-US" dirty="0"/>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582787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D88C51-CAFA-2BF2-AC5B-2F31F84F4408}"/>
              </a:ext>
            </a:extLst>
          </p:cNvPr>
          <p:cNvSpPr>
            <a:spLocks noGrp="1"/>
          </p:cNvSpPr>
          <p:nvPr>
            <p:ph type="title"/>
          </p:nvPr>
        </p:nvSpPr>
        <p:spPr/>
        <p:txBody>
          <a:bodyPr/>
          <a:lstStyle/>
          <a:p>
            <a:r>
              <a:rPr lang="en-US" dirty="0"/>
              <a:t>Timeline for Review</a:t>
            </a:r>
          </a:p>
        </p:txBody>
      </p:sp>
      <p:sp>
        <p:nvSpPr>
          <p:cNvPr id="5" name="Content Placeholder 4">
            <a:extLst>
              <a:ext uri="{FF2B5EF4-FFF2-40B4-BE49-F238E27FC236}">
                <a16:creationId xmlns:a16="http://schemas.microsoft.com/office/drawing/2014/main" id="{706FABB0-2F1E-FEC3-751D-7D10750EE476}"/>
              </a:ext>
            </a:extLst>
          </p:cNvPr>
          <p:cNvSpPr>
            <a:spLocks noGrp="1"/>
          </p:cNvSpPr>
          <p:nvPr>
            <p:ph idx="1"/>
          </p:nvPr>
        </p:nvSpPr>
        <p:spPr/>
        <p:txBody>
          <a:bodyPr/>
          <a:lstStyle/>
          <a:p>
            <a:r>
              <a:rPr lang="en-US" dirty="0"/>
              <a:t>ERCOT is requesting stakeholders to email requests for additional analysis for the 2023 MDRPOC performance review by April 29, 2024, to </a:t>
            </a:r>
            <a:r>
              <a:rPr lang="en-US" dirty="0">
                <a:hlinkClick r:id="rId2"/>
              </a:rPr>
              <a:t>OperationsAnalysis@ercot.com</a:t>
            </a:r>
            <a:endParaRPr lang="en-US" dirty="0"/>
          </a:p>
          <a:p>
            <a:pPr marL="0" indent="0">
              <a:buNone/>
            </a:pPr>
            <a:endParaRPr lang="en-US" dirty="0"/>
          </a:p>
          <a:p>
            <a:r>
              <a:rPr lang="en-US" dirty="0"/>
              <a:t>ERCOT will review the requested analysis and present the final scope of the performance review at the May 22, 2024, TAC meeting</a:t>
            </a:r>
          </a:p>
          <a:p>
            <a:endParaRPr lang="en-US" dirty="0"/>
          </a:p>
          <a:p>
            <a:r>
              <a:rPr lang="en-US" dirty="0"/>
              <a:t>Results of the performance review will be presented to TAC by end of 2024.</a:t>
            </a:r>
          </a:p>
        </p:txBody>
      </p:sp>
      <p:sp>
        <p:nvSpPr>
          <p:cNvPr id="3" name="Slide Number Placeholder 2">
            <a:extLst>
              <a:ext uri="{FF2B5EF4-FFF2-40B4-BE49-F238E27FC236}">
                <a16:creationId xmlns:a16="http://schemas.microsoft.com/office/drawing/2014/main" id="{64431EAA-58E5-A784-9766-F191CC4BF314}"/>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455636982"/>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4" ma:contentTypeDescription="Create a new document." ma:contentTypeScope="" ma:versionID="e17db7c92bbe4a954239b0aad63199c1">
  <xsd:schema xmlns:xsd="http://www.w3.org/2001/XMLSchema" xmlns:xs="http://www.w3.org/2001/XMLSchema" xmlns:p="http://schemas.microsoft.com/office/2006/metadata/properties" xmlns:ns2="8d5ee879-813f-4fb9-b7c2-a59846c21aeb" targetNamespace="http://schemas.microsoft.com/office/2006/metadata/properties" ma:root="true" ma:fieldsID="dbeeea33673683b355d19f3b50507d1a"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Internal "/>
          <xsd:enumeration value="Confidential"/>
          <xsd:enumeration value="Public"/>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ocumentManagement>
</p:properties>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E044B04-F5D7-4282-8F92-DC4BBABB8935}">
  <ds:schemaRefs>
    <ds:schemaRef ds:uri="8d5ee879-813f-4fb9-b7c2-a59846c21a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526C54-2038-4DDB-9077-84C80FF069E0}">
  <ds:schemaRefs>
    <ds:schemaRef ds:uri="8d5ee879-813f-4fb9-b7c2-a59846c21a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TotalTime>
  <Words>197</Words>
  <Application>Microsoft Office PowerPoint</Application>
  <PresentationFormat>On-screen Show (4:3)</PresentationFormat>
  <Paragraphs>21</Paragraphs>
  <Slides>3</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vt:i4>
      </vt:variant>
    </vt:vector>
  </HeadingPairs>
  <TitlesOfParts>
    <vt:vector size="8" baseType="lpstr">
      <vt:lpstr>Arial</vt:lpstr>
      <vt:lpstr>Calibri</vt:lpstr>
      <vt:lpstr>Cover Slide</vt:lpstr>
      <vt:lpstr>Horizontal Theme</vt:lpstr>
      <vt:lpstr>Vertical Theme</vt:lpstr>
      <vt:lpstr>PowerPoint Presentation</vt:lpstr>
      <vt:lpstr>Review of MDRPOC Performance and Methodology</vt:lpstr>
      <vt:lpstr>Timeline for Review</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Butler, Luke</cp:lastModifiedBy>
  <cp:revision>6</cp:revision>
  <cp:lastPrinted>2017-10-10T21:31:05Z</cp:lastPrinted>
  <dcterms:created xsi:type="dcterms:W3CDTF">2016-01-21T15:20:31Z</dcterms:created>
  <dcterms:modified xsi:type="dcterms:W3CDTF">2024-04-12T20:46:16Z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2023-04-04T20:11:24Z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2ffd7455-2a10-4c42-ab9a-33fe7556bcb5</vt:lpwstr>
  </property>
  <property fmtid="{D5CDD505-2E9C-101B-9397-08002B2CF9AE}" pid="9" name="MSIP_Label_7084cbda-52b8-46fb-a7b7-cb5bd465ed85_ContentBits">
    <vt:lpwstr>0</vt:lpwstr>
  </property>
</Properties>
</file>