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1" d="100"/>
          <a:sy n="81" d="100"/>
        </p:scale>
        <p:origin x="1498" y="6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972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4/15/24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2857685719"/>
              </p:ext>
            </p:extLst>
          </p:nvPr>
        </p:nvGraphicFramePr>
        <p:xfrm>
          <a:off x="190773" y="838200"/>
          <a:ext cx="8839201" cy="4817130"/>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09600">
                  <a:extLst>
                    <a:ext uri="{9D8B030D-6E8A-4147-A177-3AD203B41FA5}">
                      <a16:colId xmlns:a16="http://schemas.microsoft.com/office/drawing/2014/main" val="637760182"/>
                    </a:ext>
                  </a:extLst>
                </a:gridCol>
                <a:gridCol w="37338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39321">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NPRR1212, Clarification of Distribution Service Provider’s Obligation to Provide an ESI ID</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Impact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NPRR1212.  ERCOT Staff has reviewed Nodal Protocol Revision Request (NPRR) 1212 and believes that it provides a positive market impact by offering regulatory requirements that clarify the obligation of a Distribution Service Provider (DSP) to provide ERCOT with an Electric Service Identifier (ESI ID) for a Resource site that consumes Load other than Wholesale Storage Load (WSL) and that is not behind a Non-Opt-In Entity (NOIE) tie meter.</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Credit Staff and the Credit Finance Sub Group (CFSG) have reviewed NPRR1212 and do not believe that it requires changes to credit monitoring activity or the calculation of liability.</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Opinion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614559790"/>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PGRR112, Dynamic Data Model and Full Interconnection Study (FIS) Deadline for Quarterly Stability Assessment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PGRR112. ERCOT Staff has reviewed PGRR112 and believes that requiring the dynamic data model and final Full Interconnection Studies (FISs) to be submitted at least 45 days prior to the quarterly stability assessment deadline will have a market positive impact by providing Market Participants time to address ERCOT’s comments from the evaluation of dynamic data models prior to the quarterly stability assessment deadline. </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Opinion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3980966634"/>
                  </a:ext>
                </a:extLst>
              </a:tr>
              <a:tr h="1210051">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PGRR114, Related to NPRR1212, Clarification of Distribution Service Provider’s Obligation to Provide an ESI ID</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Strategic Plan Objective 2</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impact</a:t>
                      </a:r>
                    </a:p>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PGRR114. ERCOT Staff has reviewed PGRR114 and believes that it provides a positive market impact by offering regulatory requirements which clarify that, before ERCOT approves Initial Energization for a project that will consume Load other than Wholesale Storage Load (WSL) and that is not behind a Non-Opt-In Entity (NOIE) tie meter, the Distribution Service Provider (DSP) must provide ERCOT with Electric Service Identifier(s) (ESI ID(s)) for the project, and that these ESI ID(s) must be established in the ERCOT Settlement system in a state that allows for the Load to be properly settled to the appropriate Qualified Scheduling Entity (QSE).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Not applicable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 No Opinion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942153481"/>
                  </a:ext>
                </a:extLst>
              </a:tr>
              <a:tr h="655213">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NOGRR255, High Resolution Data Requirements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1</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NOGRR255. ERCOT Staff has reviewed NOGRR255 and believes it has a positive market impact as it provides ERCOT with high resolution data for model validation and event analysis to ensure ERCOT System reliability, and assists compliance with NERC Reliability Standard PRC-002-4, Disturbance Monitoring and Reporting Requirements, which goes into effect April 1, 2024.</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Not applicable</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Opinion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106467756"/>
                  </a:ext>
                </a:extLst>
              </a:tr>
              <a:tr h="655213">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OBDRR046, Related to NPRR1188, Implement Nodal Dispatch and Energy Settlement for Controllable Load Resources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2</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Impacts captured in the Impact Analysis for NPRR1188 (Between $1.8M and $2.5M)</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Pending NPRR1188</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Pending NPRR1188</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188648937"/>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4/15/24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1311191160"/>
              </p:ext>
            </p:extLst>
          </p:nvPr>
        </p:nvGraphicFramePr>
        <p:xfrm>
          <a:off x="152399" y="914400"/>
          <a:ext cx="8839201" cy="1627632"/>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576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ERCOT Opinion/ERCOT Market Impact Statement</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231239">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PGRR105, Deliverability Criteria for DC Tie Imports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does not support approval of PGRR105 as recommended by ROS in the 9/7/23 ROS Report / ERCOT Staff has reviewed PGRR105 and believes that it is contrary to a recent decision of the PUCT and that it raises a policy issue that is best suited for the PUCT.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Opinion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420078487"/>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OBDRR051, Related to NPRR1216, Implementation of Emergency Pricing Program</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Impacts captured in Impact Analysis for NPRR1216 (Between $125k - $175k)</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NPRR1216</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NPRR1216</a:t>
                      </a:r>
                    </a:p>
                  </a:txBody>
                  <a:tcPr marL="13681" marR="13681" marT="0" marB="0"/>
                </a:tc>
                <a:extLst>
                  <a:ext uri="{0D108BD9-81ED-4DB2-BD59-A6C34878D82A}">
                    <a16:rowId xmlns:a16="http://schemas.microsoft.com/office/drawing/2014/main" val="1290592811"/>
                  </a:ext>
                </a:extLst>
              </a:tr>
            </a:tbl>
          </a:graphicData>
        </a:graphic>
      </p:graphicFrame>
    </p:spTree>
    <p:extLst>
      <p:ext uri="{BB962C8B-B14F-4D97-AF65-F5344CB8AC3E}">
        <p14:creationId xmlns:p14="http://schemas.microsoft.com/office/powerpoint/2010/main" val="244306770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c34af464-7aa1-4edd-9be4-83dffc1cb926"/>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3079</TotalTime>
  <Words>667</Words>
  <Application>Microsoft Office PowerPoint</Application>
  <PresentationFormat>On-screen Show (4:3)</PresentationFormat>
  <Paragraphs>61</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Revision Request Summary for 4/15/24 TAC</vt:lpstr>
      <vt:lpstr>Revision Request Summary for 4/15/24 TAC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62</cp:revision>
  <cp:lastPrinted>2016-01-21T20:53:15Z</cp:lastPrinted>
  <dcterms:created xsi:type="dcterms:W3CDTF">2016-01-21T15:20:31Z</dcterms:created>
  <dcterms:modified xsi:type="dcterms:W3CDTF">2024-04-15T13:48:57Z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2024-01-17T17:25:16Z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81f786fd-7dcb-4e5a-9052-c0e01a5e7181</vt:lpwstr>
  </property>
  <property fmtid="{D5CDD505-2E9C-101B-9397-08002B2CF9AE}" pid="9" name="MSIP_Label_7084cbda-52b8-46fb-a7b7-cb5bd465ed85_ContentBits">
    <vt:lpwstr>0</vt:lpwstr>
  </property>
</Properties>
</file>