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0"/>
  </p:notesMasterIdLst>
  <p:handoutMasterIdLst>
    <p:handoutMasterId r:id="rId21"/>
  </p:handoutMasterIdLst>
  <p:sldIdLst>
    <p:sldId id="260" r:id="rId7"/>
    <p:sldId id="402" r:id="rId8"/>
    <p:sldId id="286" r:id="rId9"/>
    <p:sldId id="413" r:id="rId10"/>
    <p:sldId id="414" r:id="rId11"/>
    <p:sldId id="415" r:id="rId12"/>
    <p:sldId id="410" r:id="rId13"/>
    <p:sldId id="416" r:id="rId14"/>
    <p:sldId id="417" r:id="rId15"/>
    <p:sldId id="418" r:id="rId16"/>
    <p:sldId id="419" r:id="rId17"/>
    <p:sldId id="420" r:id="rId18"/>
    <p:sldId id="421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402"/>
            <p14:sldId id="286"/>
            <p14:sldId id="413"/>
            <p14:sldId id="414"/>
            <p14:sldId id="415"/>
            <p14:sldId id="410"/>
            <p14:sldId id="416"/>
            <p14:sldId id="417"/>
            <p14:sldId id="418"/>
            <p14:sldId id="419"/>
            <p14:sldId id="420"/>
            <p14:sldId id="42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9D7C1B-8B93-48BE-92E0-64E2AE27B005}" v="26" dt="2024-04-03T14:35:41.4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6" autoAdjust="0"/>
    <p:restoredTop sz="94660"/>
  </p:normalViewPr>
  <p:slideViewPr>
    <p:cSldViewPr showGuides="1">
      <p:cViewPr varScale="1">
        <p:scale>
          <a:sx n="108" d="100"/>
          <a:sy n="108" d="100"/>
        </p:scale>
        <p:origin x="177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hua Hudson" userId="04dc2e99-16e4-4c49-a91a-25a951000035" providerId="ADAL" clId="{4CF07FCC-A887-4A98-9EB0-BA567BF0D4BE}"/>
    <pc:docChg chg="delSld modSld modSection">
      <pc:chgData name="Joshua Hudson" userId="04dc2e99-16e4-4c49-a91a-25a951000035" providerId="ADAL" clId="{4CF07FCC-A887-4A98-9EB0-BA567BF0D4BE}" dt="2023-12-08T13:26:40.403" v="109" actId="20577"/>
      <pc:docMkLst>
        <pc:docMk/>
      </pc:docMkLst>
      <pc:sldChg chg="modSp mod">
        <pc:chgData name="Joshua Hudson" userId="04dc2e99-16e4-4c49-a91a-25a951000035" providerId="ADAL" clId="{4CF07FCC-A887-4A98-9EB0-BA567BF0D4BE}" dt="2023-12-07T20:51:33.514" v="7" actId="20577"/>
        <pc:sldMkLst>
          <pc:docMk/>
          <pc:sldMk cId="730603795" sldId="260"/>
        </pc:sldMkLst>
        <pc:spChg chg="mod">
          <ac:chgData name="Joshua Hudson" userId="04dc2e99-16e4-4c49-a91a-25a951000035" providerId="ADAL" clId="{4CF07FCC-A887-4A98-9EB0-BA567BF0D4BE}" dt="2023-12-07T20:51:33.514" v="7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Joshua Hudson" userId="04dc2e99-16e4-4c49-a91a-25a951000035" providerId="ADAL" clId="{4CF07FCC-A887-4A98-9EB0-BA567BF0D4BE}" dt="2023-12-07T21:35:17.434" v="16" actId="20577"/>
        <pc:sldMkLst>
          <pc:docMk/>
          <pc:sldMk cId="2900273907" sldId="286"/>
        </pc:sldMkLst>
        <pc:spChg chg="mod">
          <ac:chgData name="Joshua Hudson" userId="04dc2e99-16e4-4c49-a91a-25a951000035" providerId="ADAL" clId="{4CF07FCC-A887-4A98-9EB0-BA567BF0D4BE}" dt="2023-12-07T21:35:17.434" v="16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Joshua Hudson" userId="04dc2e99-16e4-4c49-a91a-25a951000035" providerId="ADAL" clId="{4CF07FCC-A887-4A98-9EB0-BA567BF0D4BE}" dt="2023-12-07T21:35:12.550" v="8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8T13:26:40.403" v="109" actId="20577"/>
        <pc:sldMkLst>
          <pc:docMk/>
          <pc:sldMk cId="3485043083" sldId="402"/>
        </pc:sldMkLst>
        <pc:spChg chg="mod">
          <ac:chgData name="Joshua Hudson" userId="04dc2e99-16e4-4c49-a91a-25a951000035" providerId="ADAL" clId="{4CF07FCC-A887-4A98-9EB0-BA567BF0D4BE}" dt="2023-12-08T13:26:40.403" v="109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8T13:26:25.955" v="101" actId="108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40:06.208" v="96" actId="20577"/>
        <pc:sldMkLst>
          <pc:docMk/>
          <pc:sldMk cId="2506534793" sldId="410"/>
        </pc:sldMkLst>
        <pc:spChg chg="mod">
          <ac:chgData name="Joshua Hudson" userId="04dc2e99-16e4-4c49-a91a-25a951000035" providerId="ADAL" clId="{4CF07FCC-A887-4A98-9EB0-BA567BF0D4BE}" dt="2023-12-07T21:40:06.208" v="96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8:58.337" v="54" actId="21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7:15.722" v="29" actId="20577"/>
        <pc:sldMkLst>
          <pc:docMk/>
          <pc:sldMk cId="2569309724" sldId="413"/>
        </pc:sldMkLst>
        <pc:spChg chg="mod">
          <ac:chgData name="Joshua Hudson" userId="04dc2e99-16e4-4c49-a91a-25a951000035" providerId="ADAL" clId="{4CF07FCC-A887-4A98-9EB0-BA567BF0D4BE}" dt="2023-12-07T21:37:15.722" v="29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6:45.384" v="18" actId="21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7:24.800" v="44" actId="20577"/>
        <pc:sldMkLst>
          <pc:docMk/>
          <pc:sldMk cId="769589810" sldId="414"/>
        </pc:sldMkLst>
        <pc:spChg chg="mod">
          <ac:chgData name="Joshua Hudson" userId="04dc2e99-16e4-4c49-a91a-25a951000035" providerId="ADAL" clId="{4CF07FCC-A887-4A98-9EB0-BA567BF0D4BE}" dt="2023-12-07T21:37:24.800" v="44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7:05.196" v="20" actId="21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9:58.776" v="88" actId="20577"/>
        <pc:sldMkLst>
          <pc:docMk/>
          <pc:sldMk cId="2033245671" sldId="415"/>
        </pc:sldMkLst>
        <pc:spChg chg="mod">
          <ac:chgData name="Joshua Hudson" userId="04dc2e99-16e4-4c49-a91a-25a951000035" providerId="ADAL" clId="{4CF07FCC-A887-4A98-9EB0-BA567BF0D4BE}" dt="2023-12-07T21:39:58.776" v="88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9:14.765" v="56" actId="21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7:30.998" v="52" actId="20577"/>
        <pc:sldMkLst>
          <pc:docMk/>
          <pc:sldMk cId="686433562" sldId="416"/>
        </pc:sldMkLst>
        <pc:spChg chg="mod">
          <ac:chgData name="Joshua Hudson" userId="04dc2e99-16e4-4c49-a91a-25a951000035" providerId="ADAL" clId="{4CF07FCC-A887-4A98-9EB0-BA567BF0D4BE}" dt="2023-12-07T21:37:30.998" v="52" actId="20577"/>
          <ac:spMkLst>
            <pc:docMk/>
            <pc:sldMk cId="686433562" sldId="416"/>
            <ac:spMk id="4" creationId="{00000000-0000-0000-0000-000000000000}"/>
          </ac:spMkLst>
        </pc:spChg>
        <pc:graphicFrameChg chg="mod">
          <ac:chgData name="Joshua Hudson" userId="04dc2e99-16e4-4c49-a91a-25a951000035" providerId="ADAL" clId="{4CF07FCC-A887-4A98-9EB0-BA567BF0D4BE}" dt="2023-12-07T21:37:08.942" v="21"/>
          <ac:graphicFrameMkLst>
            <pc:docMk/>
            <pc:sldMk cId="686433562" sldId="416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9:50.560" v="77" actId="20577"/>
        <pc:sldMkLst>
          <pc:docMk/>
          <pc:sldMk cId="3325521999" sldId="417"/>
        </pc:sldMkLst>
        <pc:spChg chg="mod">
          <ac:chgData name="Joshua Hudson" userId="04dc2e99-16e4-4c49-a91a-25a951000035" providerId="ADAL" clId="{4CF07FCC-A887-4A98-9EB0-BA567BF0D4BE}" dt="2023-12-07T21:39:50.560" v="77" actId="20577"/>
          <ac:spMkLst>
            <pc:docMk/>
            <pc:sldMk cId="3325521999" sldId="417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9:27.318" v="58" actId="21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9:45.639" v="69" actId="20577"/>
        <pc:sldMkLst>
          <pc:docMk/>
          <pc:sldMk cId="870220362" sldId="418"/>
        </pc:sldMkLst>
        <pc:spChg chg="mod">
          <ac:chgData name="Joshua Hudson" userId="04dc2e99-16e4-4c49-a91a-25a951000035" providerId="ADAL" clId="{4CF07FCC-A887-4A98-9EB0-BA567BF0D4BE}" dt="2023-12-07T21:39:45.639" v="69" actId="20577"/>
          <ac:spMkLst>
            <pc:docMk/>
            <pc:sldMk cId="870220362" sldId="418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9:35.799" v="60" actId="2164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del">
        <pc:chgData name="Joshua Hudson" userId="04dc2e99-16e4-4c49-a91a-25a951000035" providerId="ADAL" clId="{4CF07FCC-A887-4A98-9EB0-BA567BF0D4BE}" dt="2023-12-07T21:39:39.142" v="61" actId="2696"/>
        <pc:sldMkLst>
          <pc:docMk/>
          <pc:sldMk cId="2109115099" sldId="419"/>
        </pc:sldMkLst>
      </pc:sldChg>
    </pc:docChg>
  </pc:docChgLst>
  <pc:docChgLst>
    <pc:chgData name="Hudson, Joshua" userId="04dc2e99-16e4-4c49-a91a-25a951000035" providerId="ADAL" clId="{4CCA75D6-2F32-41B7-A557-FCFDBFD177C6}"/>
    <pc:docChg chg="addSld modSld modSection">
      <pc:chgData name="Hudson, Joshua" userId="04dc2e99-16e4-4c49-a91a-25a951000035" providerId="ADAL" clId="{4CCA75D6-2F32-41B7-A557-FCFDBFD177C6}" dt="2023-11-08T20:09:43.100" v="138" actId="122"/>
      <pc:docMkLst>
        <pc:docMk/>
      </pc:docMkLst>
      <pc:sldChg chg="modSp mod">
        <pc:chgData name="Hudson, Joshua" userId="04dc2e99-16e4-4c49-a91a-25a951000035" providerId="ADAL" clId="{4CCA75D6-2F32-41B7-A557-FCFDBFD177C6}" dt="2023-11-08T20:00:14.694" v="20"/>
        <pc:sldMkLst>
          <pc:docMk/>
          <pc:sldMk cId="2900273907" sldId="286"/>
        </pc:sldMkLst>
        <pc:spChg chg="mod">
          <ac:chgData name="Hudson, Joshua" userId="04dc2e99-16e4-4c49-a91a-25a951000035" providerId="ADAL" clId="{4CCA75D6-2F32-41B7-A557-FCFDBFD177C6}" dt="2023-11-08T19:59:21.432" v="19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4CCA75D6-2F32-41B7-A557-FCFDBFD177C6}" dt="2023-11-08T20:00:14.694" v="2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9:43.100" v="138" actId="122"/>
        <pc:sldMkLst>
          <pc:docMk/>
          <pc:sldMk cId="3485043083" sldId="402"/>
        </pc:sldMkLst>
        <pc:spChg chg="mod">
          <ac:chgData name="Hudson, Joshua" userId="04dc2e99-16e4-4c49-a91a-25a951000035" providerId="ADAL" clId="{4CCA75D6-2F32-41B7-A557-FCFDBFD177C6}" dt="2023-11-08T19:59:12.632" v="12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9:43.100" v="138" actId="122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7:31.261" v="88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4CCA75D6-2F32-41B7-A557-FCFDBFD177C6}" dt="2023-11-08T20:07:31.261" v="88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5:48.006" v="68" actId="21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4:24.975" v="65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4CCA75D6-2F32-41B7-A557-FCFDBFD177C6}" dt="2023-11-08T20:00:26.571" v="27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4:24.975" v="65" actId="20577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3:13.932" v="42" actId="20577"/>
        <pc:sldMkLst>
          <pc:docMk/>
          <pc:sldMk cId="769589810" sldId="414"/>
        </pc:sldMkLst>
        <pc:spChg chg="mod">
          <ac:chgData name="Hudson, Joshua" userId="04dc2e99-16e4-4c49-a91a-25a951000035" providerId="ADAL" clId="{4CCA75D6-2F32-41B7-A557-FCFDBFD177C6}" dt="2023-11-08T20:03:13.932" v="42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2:38.626" v="31" actId="21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7:40.225" v="95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4CCA75D6-2F32-41B7-A557-FCFDBFD177C6}" dt="2023-11-08T20:07:40.225" v="95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16.021" v="70" actId="21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3:26.232" v="59" actId="20577"/>
        <pc:sldMkLst>
          <pc:docMk/>
          <pc:sldMk cId="686433562" sldId="416"/>
        </pc:sldMkLst>
        <pc:spChg chg="mod">
          <ac:chgData name="Hudson, Joshua" userId="04dc2e99-16e4-4c49-a91a-25a951000035" providerId="ADAL" clId="{4CCA75D6-2F32-41B7-A557-FCFDBFD177C6}" dt="2023-11-08T20:03:26.232" v="59" actId="20577"/>
          <ac:spMkLst>
            <pc:docMk/>
            <pc:sldMk cId="686433562" sldId="416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3:03.375" v="35" actId="2165"/>
          <ac:graphicFrameMkLst>
            <pc:docMk/>
            <pc:sldMk cId="686433562" sldId="416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7:50.939" v="104" actId="20577"/>
        <pc:sldMkLst>
          <pc:docMk/>
          <pc:sldMk cId="3325521999" sldId="417"/>
        </pc:sldMkLst>
        <pc:spChg chg="mod">
          <ac:chgData name="Hudson, Joshua" userId="04dc2e99-16e4-4c49-a91a-25a951000035" providerId="ADAL" clId="{4CCA75D6-2F32-41B7-A557-FCFDBFD177C6}" dt="2023-11-08T20:07:50.939" v="104" actId="20577"/>
          <ac:spMkLst>
            <pc:docMk/>
            <pc:sldMk cId="3325521999" sldId="417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35.622" v="73" actId="21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7:59.624" v="120" actId="20577"/>
        <pc:sldMkLst>
          <pc:docMk/>
          <pc:sldMk cId="870220362" sldId="418"/>
        </pc:sldMkLst>
        <pc:spChg chg="mod">
          <ac:chgData name="Hudson, Joshua" userId="04dc2e99-16e4-4c49-a91a-25a951000035" providerId="ADAL" clId="{4CCA75D6-2F32-41B7-A557-FCFDBFD177C6}" dt="2023-11-08T20:07:59.624" v="120" actId="20577"/>
          <ac:spMkLst>
            <pc:docMk/>
            <pc:sldMk cId="870220362" sldId="418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59.306" v="76" actId="21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8:07.797" v="136" actId="20577"/>
        <pc:sldMkLst>
          <pc:docMk/>
          <pc:sldMk cId="2109115099" sldId="419"/>
        </pc:sldMkLst>
        <pc:spChg chg="mod">
          <ac:chgData name="Hudson, Joshua" userId="04dc2e99-16e4-4c49-a91a-25a951000035" providerId="ADAL" clId="{4CCA75D6-2F32-41B7-A557-FCFDBFD177C6}" dt="2023-11-08T20:08:07.797" v="136" actId="20577"/>
          <ac:spMkLst>
            <pc:docMk/>
            <pc:sldMk cId="2109115099" sldId="419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7:13.516" v="79"/>
          <ac:graphicFrameMkLst>
            <pc:docMk/>
            <pc:sldMk cId="2109115099" sldId="419"/>
            <ac:graphicFrameMk id="5" creationId="{00000000-0000-0000-0000-000000000000}"/>
          </ac:graphicFrameMkLst>
        </pc:graphicFrameChg>
      </pc:sldChg>
    </pc:docChg>
  </pc:docChgLst>
  <pc:docChgLst>
    <pc:chgData name="Hudson, Joshua" userId="04dc2e99-16e4-4c49-a91a-25a951000035" providerId="ADAL" clId="{09353D3E-6133-4976-983E-93E7B4238477}"/>
    <pc:docChg chg="undo custSel addSld modSld modSection">
      <pc:chgData name="Hudson, Joshua" userId="04dc2e99-16e4-4c49-a91a-25a951000035" providerId="ADAL" clId="{09353D3E-6133-4976-983E-93E7B4238477}" dt="2024-01-03T18:01:50.505" v="182" actId="20577"/>
      <pc:docMkLst>
        <pc:docMk/>
      </pc:docMkLst>
      <pc:sldChg chg="modSp mod">
        <pc:chgData name="Hudson, Joshua" userId="04dc2e99-16e4-4c49-a91a-25a951000035" providerId="ADAL" clId="{09353D3E-6133-4976-983E-93E7B4238477}" dt="2024-01-03T17:26:08.107" v="7" actId="20577"/>
        <pc:sldMkLst>
          <pc:docMk/>
          <pc:sldMk cId="730603795" sldId="260"/>
        </pc:sldMkLst>
        <pc:spChg chg="mod">
          <ac:chgData name="Hudson, Joshua" userId="04dc2e99-16e4-4c49-a91a-25a951000035" providerId="ADAL" clId="{09353D3E-6133-4976-983E-93E7B4238477}" dt="2024-01-03T17:26:08.107" v="7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09353D3E-6133-4976-983E-93E7B4238477}" dt="2024-01-03T17:49:42.774" v="28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09353D3E-6133-4976-983E-93E7B4238477}" dt="2024-01-03T17:49:42.774" v="28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09353D3E-6133-4976-983E-93E7B4238477}" dt="2024-01-03T17:49:35.917" v="2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46:10.732" v="19" actId="108"/>
        <pc:sldMkLst>
          <pc:docMk/>
          <pc:sldMk cId="3485043083" sldId="402"/>
        </pc:sldMkLst>
        <pc:spChg chg="mod">
          <ac:chgData name="Hudson, Joshua" userId="04dc2e99-16e4-4c49-a91a-25a951000035" providerId="ADAL" clId="{09353D3E-6133-4976-983E-93E7B4238477}" dt="2024-01-03T17:26:23.018" v="15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46:10.732" v="19" actId="108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20.704" v="144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09353D3E-6133-4976-983E-93E7B4238477}" dt="2024-01-03T18:01:20.704" v="144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8:53.869" v="127" actId="21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54:58.355" v="64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09353D3E-6133-4976-983E-93E7B4238477}" dt="2024-01-03T17:50:17.840" v="36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4:58.355" v="64" actId="20577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57:36.292" v="117" actId="20577"/>
        <pc:sldMkLst>
          <pc:docMk/>
          <pc:sldMk cId="769589810" sldId="414"/>
        </pc:sldMkLst>
        <pc:spChg chg="mod">
          <ac:chgData name="Hudson, Joshua" userId="04dc2e99-16e4-4c49-a91a-25a951000035" providerId="ADAL" clId="{09353D3E-6133-4976-983E-93E7B4238477}" dt="2024-01-03T17:57:36.292" v="117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5:29.215" v="97" actId="20577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26.734" v="152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09353D3E-6133-4976-983E-93E7B4238477}" dt="2024-01-03T18:01:26.734" v="152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9:42.765" v="129" actId="21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57:43.306" v="125" actId="20577"/>
        <pc:sldMkLst>
          <pc:docMk/>
          <pc:sldMk cId="686433562" sldId="416"/>
        </pc:sldMkLst>
        <pc:spChg chg="mod">
          <ac:chgData name="Hudson, Joshua" userId="04dc2e99-16e4-4c49-a91a-25a951000035" providerId="ADAL" clId="{09353D3E-6133-4976-983E-93E7B4238477}" dt="2024-01-03T17:57:43.306" v="125" actId="20577"/>
          <ac:spMkLst>
            <pc:docMk/>
            <pc:sldMk cId="686433562" sldId="416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5:41.432" v="109" actId="20577"/>
          <ac:graphicFrameMkLst>
            <pc:docMk/>
            <pc:sldMk cId="686433562" sldId="416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34.054" v="160" actId="20577"/>
        <pc:sldMkLst>
          <pc:docMk/>
          <pc:sldMk cId="3325521999" sldId="417"/>
        </pc:sldMkLst>
        <pc:spChg chg="mod">
          <ac:chgData name="Hudson, Joshua" userId="04dc2e99-16e4-4c49-a91a-25a951000035" providerId="ADAL" clId="{09353D3E-6133-4976-983E-93E7B4238477}" dt="2024-01-03T18:01:34.054" v="160" actId="20577"/>
          <ac:spMkLst>
            <pc:docMk/>
            <pc:sldMk cId="3325521999" sldId="417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8:00:24.808" v="132" actId="21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40.744" v="168" actId="20577"/>
        <pc:sldMkLst>
          <pc:docMk/>
          <pc:sldMk cId="870220362" sldId="418"/>
        </pc:sldMkLst>
        <pc:spChg chg="mod">
          <ac:chgData name="Hudson, Joshua" userId="04dc2e99-16e4-4c49-a91a-25a951000035" providerId="ADAL" clId="{09353D3E-6133-4976-983E-93E7B4238477}" dt="2024-01-03T18:01:40.744" v="168" actId="20577"/>
          <ac:spMkLst>
            <pc:docMk/>
            <pc:sldMk cId="870220362" sldId="418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8:01:02.666" v="136" actId="2165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09353D3E-6133-4976-983E-93E7B4238477}" dt="2024-01-03T18:01:50.505" v="182" actId="20577"/>
        <pc:sldMkLst>
          <pc:docMk/>
          <pc:sldMk cId="237990187" sldId="419"/>
        </pc:sldMkLst>
        <pc:spChg chg="mod">
          <ac:chgData name="Hudson, Joshua" userId="04dc2e99-16e4-4c49-a91a-25a951000035" providerId="ADAL" clId="{09353D3E-6133-4976-983E-93E7B4238477}" dt="2024-01-03T18:01:50.505" v="182" actId="20577"/>
          <ac:spMkLst>
            <pc:docMk/>
            <pc:sldMk cId="237990187" sldId="419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09353D3E-6133-4976-983E-93E7B4238477}" dt="2024-01-03T18:00:46.282" v="135" actId="2165"/>
          <ac:graphicFrameMkLst>
            <pc:docMk/>
            <pc:sldMk cId="237990187" sldId="419"/>
            <ac:graphicFrameMk id="5" creationId="{00000000-0000-0000-0000-000000000000}"/>
          </ac:graphicFrameMkLst>
        </pc:graphicFrameChg>
      </pc:sldChg>
    </pc:docChg>
  </pc:docChgLst>
  <pc:docChgLst>
    <pc:chgData name="Pedigo, Jake" userId="0c06b333-eb43-4e1b-ae58-2615bd219d7a" providerId="ADAL" clId="{D5EFC20F-179F-4549-B463-03C371860982}"/>
    <pc:docChg chg="undo custSel delSld modSld modSection">
      <pc:chgData name="Pedigo, Jake" userId="0c06b333-eb43-4e1b-ae58-2615bd219d7a" providerId="ADAL" clId="{D5EFC20F-179F-4549-B463-03C371860982}" dt="2024-02-07T22:08:27.728" v="102" actId="6549"/>
      <pc:docMkLst>
        <pc:docMk/>
      </pc:docMkLst>
      <pc:sldChg chg="modSp mod">
        <pc:chgData name="Pedigo, Jake" userId="0c06b333-eb43-4e1b-ae58-2615bd219d7a" providerId="ADAL" clId="{D5EFC20F-179F-4549-B463-03C371860982}" dt="2024-02-07T22:07:01.697" v="13" actId="20577"/>
        <pc:sldMkLst>
          <pc:docMk/>
          <pc:sldMk cId="730603795" sldId="260"/>
        </pc:sldMkLst>
        <pc:spChg chg="mod">
          <ac:chgData name="Pedigo, Jake" userId="0c06b333-eb43-4e1b-ae58-2615bd219d7a" providerId="ADAL" clId="{D5EFC20F-179F-4549-B463-03C371860982}" dt="2024-02-07T22:07:01.697" v="1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D5EFC20F-179F-4549-B463-03C371860982}" dt="2024-02-07T22:08:27.728" v="102" actId="6549"/>
        <pc:sldMkLst>
          <pc:docMk/>
          <pc:sldMk cId="2900273907" sldId="286"/>
        </pc:sldMkLst>
        <pc:spChg chg="mod">
          <ac:chgData name="Pedigo, Jake" userId="0c06b333-eb43-4e1b-ae58-2615bd219d7a" providerId="ADAL" clId="{D5EFC20F-179F-4549-B463-03C371860982}" dt="2024-02-07T22:07:20.098" v="49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8:27.728" v="102" actId="6549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D5EFC20F-179F-4549-B463-03C371860982}" dt="2024-02-07T22:07:29.201" v="50" actId="6549"/>
        <pc:sldMkLst>
          <pc:docMk/>
          <pc:sldMk cId="3485043083" sldId="402"/>
        </pc:sldMkLst>
        <pc:spChg chg="mod">
          <ac:chgData name="Pedigo, Jake" userId="0c06b333-eb43-4e1b-ae58-2615bd219d7a" providerId="ADAL" clId="{D5EFC20F-179F-4549-B463-03C371860982}" dt="2024-02-07T22:07:11.283" v="31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7:29.201" v="50" actId="6549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D5EFC20F-179F-4549-B463-03C371860982}" dt="2024-02-07T22:08:19.041" v="100" actId="6549"/>
        <pc:sldMkLst>
          <pc:docMk/>
          <pc:sldMk cId="2506534793" sldId="410"/>
        </pc:sldMkLst>
        <pc:spChg chg="mod">
          <ac:chgData name="Pedigo, Jake" userId="0c06b333-eb43-4e1b-ae58-2615bd219d7a" providerId="ADAL" clId="{D5EFC20F-179F-4549-B463-03C371860982}" dt="2024-02-07T22:07:58.749" v="93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8:19.041" v="100" actId="6549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D5EFC20F-179F-4549-B463-03C371860982}" dt="2024-02-07T22:08:23.003" v="101" actId="6549"/>
        <pc:sldMkLst>
          <pc:docMk/>
          <pc:sldMk cId="2569309724" sldId="413"/>
        </pc:sldMkLst>
        <pc:spChg chg="mod">
          <ac:chgData name="Pedigo, Jake" userId="0c06b333-eb43-4e1b-ae58-2615bd219d7a" providerId="ADAL" clId="{D5EFC20F-179F-4549-B463-03C371860982}" dt="2024-02-07T22:07:41.971" v="70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8:23.003" v="101" actId="6549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D5EFC20F-179F-4549-B463-03C371860982}" dt="2024-02-07T22:07:47.629" v="71" actId="47"/>
        <pc:sldMkLst>
          <pc:docMk/>
          <pc:sldMk cId="769589810" sldId="414"/>
        </pc:sldMkLst>
      </pc:sldChg>
      <pc:sldChg chg="del">
        <pc:chgData name="Pedigo, Jake" userId="0c06b333-eb43-4e1b-ae58-2615bd219d7a" providerId="ADAL" clId="{D5EFC20F-179F-4549-B463-03C371860982}" dt="2024-02-07T22:08:01.387" v="94" actId="47"/>
        <pc:sldMkLst>
          <pc:docMk/>
          <pc:sldMk cId="2033245671" sldId="415"/>
        </pc:sldMkLst>
      </pc:sldChg>
      <pc:sldChg chg="del">
        <pc:chgData name="Pedigo, Jake" userId="0c06b333-eb43-4e1b-ae58-2615bd219d7a" providerId="ADAL" clId="{D5EFC20F-179F-4549-B463-03C371860982}" dt="2024-02-07T22:07:48.879" v="72" actId="47"/>
        <pc:sldMkLst>
          <pc:docMk/>
          <pc:sldMk cId="686433562" sldId="416"/>
        </pc:sldMkLst>
      </pc:sldChg>
      <pc:sldChg chg="del">
        <pc:chgData name="Pedigo, Jake" userId="0c06b333-eb43-4e1b-ae58-2615bd219d7a" providerId="ADAL" clId="{D5EFC20F-179F-4549-B463-03C371860982}" dt="2024-02-07T22:08:04.762" v="95" actId="47"/>
        <pc:sldMkLst>
          <pc:docMk/>
          <pc:sldMk cId="3325521999" sldId="417"/>
        </pc:sldMkLst>
      </pc:sldChg>
      <pc:sldChg chg="del">
        <pc:chgData name="Pedigo, Jake" userId="0c06b333-eb43-4e1b-ae58-2615bd219d7a" providerId="ADAL" clId="{D5EFC20F-179F-4549-B463-03C371860982}" dt="2024-02-07T22:08:10.021" v="96" actId="47"/>
        <pc:sldMkLst>
          <pc:docMk/>
          <pc:sldMk cId="870220362" sldId="418"/>
        </pc:sldMkLst>
      </pc:sldChg>
      <pc:sldChg chg="del">
        <pc:chgData name="Pedigo, Jake" userId="0c06b333-eb43-4e1b-ae58-2615bd219d7a" providerId="ADAL" clId="{D5EFC20F-179F-4549-B463-03C371860982}" dt="2024-02-07T22:08:11.277" v="97" actId="47"/>
        <pc:sldMkLst>
          <pc:docMk/>
          <pc:sldMk cId="237990187" sldId="419"/>
        </pc:sldMkLst>
      </pc:sldChg>
    </pc:docChg>
  </pc:docChgLst>
  <pc:docChgLst>
    <pc:chgData name="Sanchez, Daniel" userId="fb619a67-39da-40d8-9da5-675a1573cb40" providerId="ADAL" clId="{2DF161E1-F272-479F-A524-344522E7C70C}"/>
    <pc:docChg chg="undo custSel addSld delSld modSld modSection">
      <pc:chgData name="Sanchez, Daniel" userId="fb619a67-39da-40d8-9da5-675a1573cb40" providerId="ADAL" clId="{2DF161E1-F272-479F-A524-344522E7C70C}" dt="2023-08-02T20:40:12.013" v="49" actId="1076"/>
      <pc:docMkLst>
        <pc:docMk/>
      </pc:docMkLst>
      <pc:sldChg chg="modSp mod">
        <pc:chgData name="Sanchez, Daniel" userId="fb619a67-39da-40d8-9da5-675a1573cb40" providerId="ADAL" clId="{2DF161E1-F272-479F-A524-344522E7C70C}" dt="2023-08-02T17:03:02.717" v="3" actId="20577"/>
        <pc:sldMkLst>
          <pc:docMk/>
          <pc:sldMk cId="730603795" sldId="260"/>
        </pc:sldMkLst>
        <pc:spChg chg="mod">
          <ac:chgData name="Sanchez, Daniel" userId="fb619a67-39da-40d8-9da5-675a1573cb40" providerId="ADAL" clId="{2DF161E1-F272-479F-A524-344522E7C70C}" dt="2023-08-02T17:03:02.717" v="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Sanchez, Daniel" userId="fb619a67-39da-40d8-9da5-675a1573cb40" providerId="ADAL" clId="{2DF161E1-F272-479F-A524-344522E7C70C}" dt="2023-08-02T17:04:36.026" v="16"/>
        <pc:sldMkLst>
          <pc:docMk/>
          <pc:sldMk cId="2900273907" sldId="286"/>
        </pc:sldMkLst>
        <pc:spChg chg="mod">
          <ac:chgData name="Sanchez, Daniel" userId="fb619a67-39da-40d8-9da5-675a1573cb40" providerId="ADAL" clId="{2DF161E1-F272-479F-A524-344522E7C70C}" dt="2023-08-02T17:04:10.781" v="13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17:04:36.026" v="1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40:12.013" v="49" actId="1076"/>
        <pc:sldMkLst>
          <pc:docMk/>
          <pc:sldMk cId="3485043083" sldId="402"/>
        </pc:sldMkLst>
        <pc:spChg chg="mod">
          <ac:chgData name="Sanchez, Daniel" userId="fb619a67-39da-40d8-9da5-675a1573cb40" providerId="ADAL" clId="{2DF161E1-F272-479F-A524-344522E7C70C}" dt="2023-08-02T17:03:07.293" v="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40:12.013" v="49" actId="1076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9:08.663" v="42"/>
        <pc:sldMkLst>
          <pc:docMk/>
          <pc:sldMk cId="2506534793" sldId="410"/>
        </pc:sldMkLst>
        <pc:spChg chg="mod">
          <ac:chgData name="Sanchez, Daniel" userId="fb619a67-39da-40d8-9da5-675a1573cb40" providerId="ADAL" clId="{2DF161E1-F272-479F-A524-344522E7C70C}" dt="2023-08-02T19:35:42.164" v="30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9:08.663" v="42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8:21.375" v="36"/>
        <pc:sldMkLst>
          <pc:docMk/>
          <pc:sldMk cId="2569309724" sldId="413"/>
        </pc:sldMkLst>
        <pc:spChg chg="mod">
          <ac:chgData name="Sanchez, Daniel" userId="fb619a67-39da-40d8-9da5-675a1573cb40" providerId="ADAL" clId="{2DF161E1-F272-479F-A524-344522E7C70C}" dt="2023-08-02T19:35:23.460" v="20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8:21.375" v="36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8:43.783" v="39" actId="2165"/>
        <pc:sldMkLst>
          <pc:docMk/>
          <pc:sldMk cId="769589810" sldId="414"/>
        </pc:sldMkLst>
        <pc:spChg chg="mod">
          <ac:chgData name="Sanchez, Daniel" userId="fb619a67-39da-40d8-9da5-675a1573cb40" providerId="ADAL" clId="{2DF161E1-F272-479F-A524-344522E7C70C}" dt="2023-08-02T19:35:32.804" v="25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8:43.783" v="39" actId="216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add mod">
        <pc:chgData name="Sanchez, Daniel" userId="fb619a67-39da-40d8-9da5-675a1573cb40" providerId="ADAL" clId="{2DF161E1-F272-479F-A524-344522E7C70C}" dt="2023-08-02T20:39:40.442" v="47" actId="2165"/>
        <pc:sldMkLst>
          <pc:docMk/>
          <pc:sldMk cId="2033245671" sldId="415"/>
        </pc:sldMkLst>
        <pc:graphicFrameChg chg="mod modGraphic">
          <ac:chgData name="Sanchez, Daniel" userId="fb619a67-39da-40d8-9da5-675a1573cb40" providerId="ADAL" clId="{2DF161E1-F272-479F-A524-344522E7C70C}" dt="2023-08-02T20:39:40.442" v="47" actId="216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del">
        <pc:chgData name="Sanchez, Daniel" userId="fb619a67-39da-40d8-9da5-675a1573cb40" providerId="ADAL" clId="{2DF161E1-F272-479F-A524-344522E7C70C}" dt="2023-08-02T20:37:12.084" v="32" actId="2696"/>
        <pc:sldMkLst>
          <pc:docMk/>
          <pc:sldMk cId="2464677763" sldId="415"/>
        </pc:sldMkLst>
      </pc:sldChg>
      <pc:sldChg chg="modSp add mod">
        <pc:chgData name="Sanchez, Daniel" userId="fb619a67-39da-40d8-9da5-675a1573cb40" providerId="ADAL" clId="{2DF161E1-F272-479F-A524-344522E7C70C}" dt="2023-08-02T20:39:48.427" v="48" actId="2165"/>
        <pc:sldMkLst>
          <pc:docMk/>
          <pc:sldMk cId="663441167" sldId="416"/>
        </pc:sldMkLst>
        <pc:graphicFrameChg chg="modGraphic">
          <ac:chgData name="Sanchez, Daniel" userId="fb619a67-39da-40d8-9da5-675a1573cb40" providerId="ADAL" clId="{2DF161E1-F272-479F-A524-344522E7C70C}" dt="2023-08-02T20:39:48.427" v="48" actId="2165"/>
          <ac:graphicFrameMkLst>
            <pc:docMk/>
            <pc:sldMk cId="663441167" sldId="416"/>
            <ac:graphicFrameMk id="5" creationId="{00000000-0000-0000-0000-000000000000}"/>
          </ac:graphicFrameMkLst>
        </pc:graphicFrameChg>
      </pc:sldChg>
      <pc:sldChg chg="del">
        <pc:chgData name="Sanchez, Daniel" userId="fb619a67-39da-40d8-9da5-675a1573cb40" providerId="ADAL" clId="{2DF161E1-F272-479F-A524-344522E7C70C}" dt="2023-08-02T20:37:14.471" v="33" actId="2696"/>
        <pc:sldMkLst>
          <pc:docMk/>
          <pc:sldMk cId="2323725538" sldId="416"/>
        </pc:sldMkLst>
      </pc:sldChg>
    </pc:docChg>
  </pc:docChgLst>
  <pc:docChgLst>
    <pc:chgData name="Hudson, Joshua" userId="S::joshua.hudson@ercot.com::04dc2e99-16e4-4c49-a91a-25a951000035" providerId="AD" clId="Web-{915F63F1-CBFA-565E-6270-B8CFDB915621}"/>
    <pc:docChg chg="modSld">
      <pc:chgData name="Hudson, Joshua" userId="S::joshua.hudson@ercot.com::04dc2e99-16e4-4c49-a91a-25a951000035" providerId="AD" clId="Web-{915F63F1-CBFA-565E-6270-B8CFDB915621}" dt="2023-11-08T21:17:00.100" v="427"/>
      <pc:docMkLst>
        <pc:docMk/>
      </pc:docMkLst>
      <pc:sldChg chg="modSp">
        <pc:chgData name="Hudson, Joshua" userId="S::joshua.hudson@ercot.com::04dc2e99-16e4-4c49-a91a-25a951000035" providerId="AD" clId="Web-{915F63F1-CBFA-565E-6270-B8CFDB915621}" dt="2023-11-08T21:15:30.849" v="199"/>
        <pc:sldMkLst>
          <pc:docMk/>
          <pc:sldMk cId="2506534793" sldId="410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5:30.849" v="199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4:25.802" v="53"/>
        <pc:sldMkLst>
          <pc:docMk/>
          <pc:sldMk cId="2569309724" sldId="413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4:25.802" v="53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4:51.692" v="115"/>
        <pc:sldMkLst>
          <pc:docMk/>
          <pc:sldMk cId="769589810" sldId="414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4:51.692" v="11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5:55.631" v="257"/>
        <pc:sldMkLst>
          <pc:docMk/>
          <pc:sldMk cId="2033245671" sldId="415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5:55.631" v="257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6:28.866" v="339"/>
        <pc:sldMkLst>
          <pc:docMk/>
          <pc:sldMk cId="3325521999" sldId="417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6:28.866" v="339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6:46.772" v="393"/>
        <pc:sldMkLst>
          <pc:docMk/>
          <pc:sldMk cId="870220362" sldId="418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6:46.772" v="393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7:00.100" v="427"/>
        <pc:sldMkLst>
          <pc:docMk/>
          <pc:sldMk cId="2109115099" sldId="419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7:00.100" v="427"/>
          <ac:graphicFrameMkLst>
            <pc:docMk/>
            <pc:sldMk cId="2109115099" sldId="419"/>
            <ac:graphicFrameMk id="5" creationId="{00000000-0000-0000-0000-000000000000}"/>
          </ac:graphicFrameMkLst>
        </pc:graphicFrameChg>
      </pc:sldChg>
    </pc:docChg>
  </pc:docChgLst>
  <pc:docChgLst>
    <pc:chgData name="Hudson, Joshua" userId="04dc2e99-16e4-4c49-a91a-25a951000035" providerId="ADAL" clId="{96051C5A-B01F-4D28-BE48-24729295DBE3}"/>
    <pc:docChg chg="undo custSel delSld modSld modSection">
      <pc:chgData name="Hudson, Joshua" userId="04dc2e99-16e4-4c49-a91a-25a951000035" providerId="ADAL" clId="{96051C5A-B01F-4D28-BE48-24729295DBE3}" dt="2023-09-06T20:11:58.461" v="88" actId="20577"/>
      <pc:docMkLst>
        <pc:docMk/>
      </pc:docMkLst>
      <pc:sldChg chg="modSp mod">
        <pc:chgData name="Hudson, Joshua" userId="04dc2e99-16e4-4c49-a91a-25a951000035" providerId="ADAL" clId="{96051C5A-B01F-4D28-BE48-24729295DBE3}" dt="2023-09-06T19:42:06.321" v="5" actId="20577"/>
        <pc:sldMkLst>
          <pc:docMk/>
          <pc:sldMk cId="730603795" sldId="260"/>
        </pc:sldMkLst>
        <pc:spChg chg="mod">
          <ac:chgData name="Hudson, Joshua" userId="04dc2e99-16e4-4c49-a91a-25a951000035" providerId="ADAL" clId="{96051C5A-B01F-4D28-BE48-24729295DBE3}" dt="2023-09-06T19:42:06.321" v="5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96051C5A-B01F-4D28-BE48-24729295DBE3}" dt="2023-09-06T19:52:52.654" v="12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96051C5A-B01F-4D28-BE48-24729295DBE3}" dt="2023-09-06T19:52:52.654" v="12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96051C5A-B01F-4D28-BE48-24729295DBE3}" dt="2023-09-06T19:52:45.902" v="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05:20.685" v="49" actId="20577"/>
        <pc:sldMkLst>
          <pc:docMk/>
          <pc:sldMk cId="3485043083" sldId="402"/>
        </pc:sldMkLst>
        <pc:spChg chg="mod">
          <ac:chgData name="Hudson, Joshua" userId="04dc2e99-16e4-4c49-a91a-25a951000035" providerId="ADAL" clId="{96051C5A-B01F-4D28-BE48-24729295DBE3}" dt="2023-09-06T20:05:20.685" v="49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96051C5A-B01F-4D28-BE48-24729295DBE3}" dt="2023-09-06T20:05:10.084" v="43" actId="20577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1:58.461" v="88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96051C5A-B01F-4D28-BE48-24729295DBE3}" dt="2023-09-06T20:11:58.461" v="88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1:15.505" v="73" actId="216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0:32.268" v="65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96051C5A-B01F-4D28-BE48-24729295DBE3}" dt="2023-09-06T20:10:32.268" v="65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0:02.038" v="57" actId="216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0:39.397" v="71" actId="20577"/>
        <pc:sldMkLst>
          <pc:docMk/>
          <pc:sldMk cId="769589810" sldId="414"/>
        </pc:sldMkLst>
        <pc:spChg chg="mod">
          <ac:chgData name="Hudson, Joshua" userId="04dc2e99-16e4-4c49-a91a-25a951000035" providerId="ADAL" clId="{96051C5A-B01F-4D28-BE48-24729295DBE3}" dt="2023-09-06T20:10:39.397" v="71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0:24.938" v="59" actId="216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1:51.436" v="82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96051C5A-B01F-4D28-BE48-24729295DBE3}" dt="2023-09-06T20:11:51.436" v="82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1:37.100" v="75" actId="216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del">
        <pc:chgData name="Hudson, Joshua" userId="04dc2e99-16e4-4c49-a91a-25a951000035" providerId="ADAL" clId="{96051C5A-B01F-4D28-BE48-24729295DBE3}" dt="2023-09-06T20:11:42.351" v="76" actId="2696"/>
        <pc:sldMkLst>
          <pc:docMk/>
          <pc:sldMk cId="663441167" sldId="416"/>
        </pc:sldMkLst>
      </pc:sldChg>
    </pc:docChg>
  </pc:docChgLst>
  <pc:docChgLst>
    <pc:chgData name="Pedigo, Jake" userId="0c06b333-eb43-4e1b-ae58-2615bd219d7a" providerId="ADAL" clId="{88E7D16F-5DAF-4EC4-86ED-F7FF928BA938}"/>
    <pc:docChg chg="undo custSel addSld delSld modSld modSection">
      <pc:chgData name="Pedigo, Jake" userId="0c06b333-eb43-4e1b-ae58-2615bd219d7a" providerId="ADAL" clId="{88E7D16F-5DAF-4EC4-86ED-F7FF928BA938}" dt="2024-03-06T15:41:54.847" v="156" actId="2164"/>
      <pc:docMkLst>
        <pc:docMk/>
      </pc:docMkLst>
      <pc:sldChg chg="modSp mod">
        <pc:chgData name="Pedigo, Jake" userId="0c06b333-eb43-4e1b-ae58-2615bd219d7a" providerId="ADAL" clId="{88E7D16F-5DAF-4EC4-86ED-F7FF928BA938}" dt="2024-03-06T15:27:16.916" v="18" actId="20577"/>
        <pc:sldMkLst>
          <pc:docMk/>
          <pc:sldMk cId="730603795" sldId="260"/>
        </pc:sldMkLst>
        <pc:spChg chg="mod">
          <ac:chgData name="Pedigo, Jake" userId="0c06b333-eb43-4e1b-ae58-2615bd219d7a" providerId="ADAL" clId="{88E7D16F-5DAF-4EC4-86ED-F7FF928BA938}" dt="2024-03-06T15:27:16.916" v="18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88E7D16F-5DAF-4EC4-86ED-F7FF928BA938}" dt="2024-03-06T15:28:20.230" v="51"/>
        <pc:sldMkLst>
          <pc:docMk/>
          <pc:sldMk cId="2900273907" sldId="286"/>
        </pc:sldMkLst>
        <pc:spChg chg="mod">
          <ac:chgData name="Pedigo, Jake" userId="0c06b333-eb43-4e1b-ae58-2615bd219d7a" providerId="ADAL" clId="{88E7D16F-5DAF-4EC4-86ED-F7FF928BA938}" dt="2024-03-06T15:27:41.330" v="34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Pedigo, Jake" userId="0c06b333-eb43-4e1b-ae58-2615bd219d7a" providerId="ADAL" clId="{88E7D16F-5DAF-4EC4-86ED-F7FF928BA938}" dt="2024-03-06T15:28:20.230" v="51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88E7D16F-5DAF-4EC4-86ED-F7FF928BA938}" dt="2024-03-06T15:41:54.847" v="156" actId="2164"/>
        <pc:sldMkLst>
          <pc:docMk/>
          <pc:sldMk cId="3485043083" sldId="402"/>
        </pc:sldMkLst>
        <pc:spChg chg="mod">
          <ac:chgData name="Pedigo, Jake" userId="0c06b333-eb43-4e1b-ae58-2615bd219d7a" providerId="ADAL" clId="{88E7D16F-5DAF-4EC4-86ED-F7FF928BA938}" dt="2024-03-06T15:27:33.303" v="26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8E7D16F-5DAF-4EC4-86ED-F7FF928BA938}" dt="2024-03-06T15:41:54.847" v="156" actId="216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88E7D16F-5DAF-4EC4-86ED-F7FF928BA938}" dt="2024-03-06T15:34:24.074" v="125" actId="404"/>
        <pc:sldMkLst>
          <pc:docMk/>
          <pc:sldMk cId="2506534793" sldId="410"/>
        </pc:sldMkLst>
        <pc:spChg chg="mod">
          <ac:chgData name="Pedigo, Jake" userId="0c06b333-eb43-4e1b-ae58-2615bd219d7a" providerId="ADAL" clId="{88E7D16F-5DAF-4EC4-86ED-F7FF928BA938}" dt="2024-03-06T15:27:56.803" v="50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8E7D16F-5DAF-4EC4-86ED-F7FF928BA938}" dt="2024-03-06T15:34:24.074" v="125" actId="404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88E7D16F-5DAF-4EC4-86ED-F7FF928BA938}" dt="2024-03-06T15:29:37.268" v="62" actId="2164"/>
        <pc:sldMkLst>
          <pc:docMk/>
          <pc:sldMk cId="2569309724" sldId="413"/>
        </pc:sldMkLst>
        <pc:spChg chg="mod">
          <ac:chgData name="Pedigo, Jake" userId="0c06b333-eb43-4e1b-ae58-2615bd219d7a" providerId="ADAL" clId="{88E7D16F-5DAF-4EC4-86ED-F7FF928BA938}" dt="2024-03-06T15:27:49.512" v="42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8E7D16F-5DAF-4EC4-86ED-F7FF928BA938}" dt="2024-03-06T15:29:37.268" v="62" actId="2164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29:52.798" v="69" actId="47"/>
        <pc:sldMkLst>
          <pc:docMk/>
          <pc:sldMk cId="2754162154" sldId="414"/>
        </pc:sldMkLst>
      </pc:sldChg>
      <pc:sldChg chg="add del">
        <pc:chgData name="Pedigo, Jake" userId="0c06b333-eb43-4e1b-ae58-2615bd219d7a" providerId="ADAL" clId="{88E7D16F-5DAF-4EC4-86ED-F7FF928BA938}" dt="2024-03-06T15:29:51.604" v="68" actId="47"/>
        <pc:sldMkLst>
          <pc:docMk/>
          <pc:sldMk cId="1526508417" sldId="415"/>
        </pc:sldMkLst>
      </pc:sldChg>
      <pc:sldChg chg="add del">
        <pc:chgData name="Pedigo, Jake" userId="0c06b333-eb43-4e1b-ae58-2615bd219d7a" providerId="ADAL" clId="{88E7D16F-5DAF-4EC4-86ED-F7FF928BA938}" dt="2024-03-06T15:29:50.407" v="67" actId="47"/>
        <pc:sldMkLst>
          <pc:docMk/>
          <pc:sldMk cId="1425721691" sldId="416"/>
        </pc:sldMkLst>
      </pc:sldChg>
      <pc:sldChg chg="add del">
        <pc:chgData name="Pedigo, Jake" userId="0c06b333-eb43-4e1b-ae58-2615bd219d7a" providerId="ADAL" clId="{88E7D16F-5DAF-4EC4-86ED-F7FF928BA938}" dt="2024-03-06T15:29:49.336" v="66" actId="47"/>
        <pc:sldMkLst>
          <pc:docMk/>
          <pc:sldMk cId="212791393" sldId="417"/>
        </pc:sldMkLst>
      </pc:sldChg>
      <pc:sldChg chg="add del">
        <pc:chgData name="Pedigo, Jake" userId="0c06b333-eb43-4e1b-ae58-2615bd219d7a" providerId="ADAL" clId="{88E7D16F-5DAF-4EC4-86ED-F7FF928BA938}" dt="2024-03-06T15:29:48.524" v="65" actId="47"/>
        <pc:sldMkLst>
          <pc:docMk/>
          <pc:sldMk cId="2147818690" sldId="418"/>
        </pc:sldMkLst>
      </pc:sldChg>
      <pc:sldChg chg="add del">
        <pc:chgData name="Pedigo, Jake" userId="0c06b333-eb43-4e1b-ae58-2615bd219d7a" providerId="ADAL" clId="{88E7D16F-5DAF-4EC4-86ED-F7FF928BA938}" dt="2024-03-06T15:29:47.576" v="64" actId="47"/>
        <pc:sldMkLst>
          <pc:docMk/>
          <pc:sldMk cId="3350330945" sldId="419"/>
        </pc:sldMkLst>
      </pc:sldChg>
      <pc:sldChg chg="modSp add mod">
        <pc:chgData name="Pedigo, Jake" userId="0c06b333-eb43-4e1b-ae58-2615bd219d7a" providerId="ADAL" clId="{88E7D16F-5DAF-4EC4-86ED-F7FF928BA938}" dt="2024-03-06T15:30:33.508" v="77" actId="404"/>
        <pc:sldMkLst>
          <pc:docMk/>
          <pc:sldMk cId="1752652496" sldId="420"/>
        </pc:sldMkLst>
        <pc:graphicFrameChg chg="mod modGraphic">
          <ac:chgData name="Pedigo, Jake" userId="0c06b333-eb43-4e1b-ae58-2615bd219d7a" providerId="ADAL" clId="{88E7D16F-5DAF-4EC4-86ED-F7FF928BA938}" dt="2024-03-06T15:30:33.508" v="77" actId="404"/>
          <ac:graphicFrameMkLst>
            <pc:docMk/>
            <pc:sldMk cId="1752652496" sldId="420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2:43.737" v="100" actId="47"/>
        <pc:sldMkLst>
          <pc:docMk/>
          <pc:sldMk cId="3752747928" sldId="421"/>
        </pc:sldMkLst>
      </pc:sldChg>
      <pc:sldChg chg="add del">
        <pc:chgData name="Pedigo, Jake" userId="0c06b333-eb43-4e1b-ae58-2615bd219d7a" providerId="ADAL" clId="{88E7D16F-5DAF-4EC4-86ED-F7FF928BA938}" dt="2024-03-06T15:32:42.304" v="99" actId="47"/>
        <pc:sldMkLst>
          <pc:docMk/>
          <pc:sldMk cId="1871976283" sldId="422"/>
        </pc:sldMkLst>
      </pc:sldChg>
      <pc:sldChg chg="add del">
        <pc:chgData name="Pedigo, Jake" userId="0c06b333-eb43-4e1b-ae58-2615bd219d7a" providerId="ADAL" clId="{88E7D16F-5DAF-4EC4-86ED-F7FF928BA938}" dt="2024-03-06T15:32:41.041" v="98" actId="47"/>
        <pc:sldMkLst>
          <pc:docMk/>
          <pc:sldMk cId="657277196" sldId="423"/>
        </pc:sldMkLst>
      </pc:sldChg>
      <pc:sldChg chg="modSp add del mod">
        <pc:chgData name="Pedigo, Jake" userId="0c06b333-eb43-4e1b-ae58-2615bd219d7a" providerId="ADAL" clId="{88E7D16F-5DAF-4EC4-86ED-F7FF928BA938}" dt="2024-03-06T15:32:40.002" v="97" actId="47"/>
        <pc:sldMkLst>
          <pc:docMk/>
          <pc:sldMk cId="604519601" sldId="424"/>
        </pc:sldMkLst>
        <pc:graphicFrameChg chg="mod modGraphic">
          <ac:chgData name="Pedigo, Jake" userId="0c06b333-eb43-4e1b-ae58-2615bd219d7a" providerId="ADAL" clId="{88E7D16F-5DAF-4EC4-86ED-F7FF928BA938}" dt="2024-03-06T15:31:34.292" v="87" actId="404"/>
          <ac:graphicFrameMkLst>
            <pc:docMk/>
            <pc:sldMk cId="604519601" sldId="424"/>
            <ac:graphicFrameMk id="5" creationId="{00000000-0000-0000-0000-000000000000}"/>
          </ac:graphicFrameMkLst>
        </pc:graphicFrameChg>
      </pc:sldChg>
      <pc:sldChg chg="addSp delSp modSp add mod">
        <pc:chgData name="Pedigo, Jake" userId="0c06b333-eb43-4e1b-ae58-2615bd219d7a" providerId="ADAL" clId="{88E7D16F-5DAF-4EC4-86ED-F7FF928BA938}" dt="2024-03-06T15:32:25.541" v="96" actId="14100"/>
        <pc:sldMkLst>
          <pc:docMk/>
          <pc:sldMk cId="2864357590" sldId="425"/>
        </pc:sldMkLst>
        <pc:spChg chg="add del">
          <ac:chgData name="Pedigo, Jake" userId="0c06b333-eb43-4e1b-ae58-2615bd219d7a" providerId="ADAL" clId="{88E7D16F-5DAF-4EC4-86ED-F7FF928BA938}" dt="2024-03-06T15:31:22.706" v="84" actId="22"/>
          <ac:spMkLst>
            <pc:docMk/>
            <pc:sldMk cId="2864357590" sldId="425"/>
            <ac:spMk id="3" creationId="{1D4591D4-D153-17BD-606D-A80E1020775D}"/>
          </ac:spMkLst>
        </pc:spChg>
        <pc:graphicFrameChg chg="mod modGraphic">
          <ac:chgData name="Pedigo, Jake" userId="0c06b333-eb43-4e1b-ae58-2615bd219d7a" providerId="ADAL" clId="{88E7D16F-5DAF-4EC4-86ED-F7FF928BA938}" dt="2024-03-06T15:32:25.541" v="96" actId="14100"/>
          <ac:graphicFrameMkLst>
            <pc:docMk/>
            <pc:sldMk cId="2864357590" sldId="425"/>
            <ac:graphicFrameMk id="5" creationId="{00000000-0000-0000-0000-000000000000}"/>
          </ac:graphicFrameMkLst>
        </pc:graphicFrameChg>
        <pc:graphicFrameChg chg="add del mod modGraphic">
          <ac:chgData name="Pedigo, Jake" userId="0c06b333-eb43-4e1b-ae58-2615bd219d7a" providerId="ADAL" clId="{88E7D16F-5DAF-4EC4-86ED-F7FF928BA938}" dt="2024-03-06T15:31:55.875" v="91" actId="478"/>
          <ac:graphicFrameMkLst>
            <pc:docMk/>
            <pc:sldMk cId="2864357590" sldId="425"/>
            <ac:graphicFrameMk id="7" creationId="{600DA26F-CD7D-A2DF-97AC-E736BDD9A905}"/>
          </ac:graphicFrameMkLst>
        </pc:graphicFrameChg>
      </pc:sldChg>
      <pc:sldChg chg="modSp add mod">
        <pc:chgData name="Pedigo, Jake" userId="0c06b333-eb43-4e1b-ae58-2615bd219d7a" providerId="ADAL" clId="{88E7D16F-5DAF-4EC4-86ED-F7FF928BA938}" dt="2024-03-06T15:34:41.441" v="128" actId="404"/>
        <pc:sldMkLst>
          <pc:docMk/>
          <pc:sldMk cId="1993285968" sldId="426"/>
        </pc:sldMkLst>
        <pc:graphicFrameChg chg="mod modGraphic">
          <ac:chgData name="Pedigo, Jake" userId="0c06b333-eb43-4e1b-ae58-2615bd219d7a" providerId="ADAL" clId="{88E7D16F-5DAF-4EC4-86ED-F7FF928BA938}" dt="2024-03-06T15:34:41.441" v="128" actId="404"/>
          <ac:graphicFrameMkLst>
            <pc:docMk/>
            <pc:sldMk cId="1993285968" sldId="426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1.405" v="112" actId="47"/>
        <pc:sldMkLst>
          <pc:docMk/>
          <pc:sldMk cId="3608685016" sldId="426"/>
        </pc:sldMkLst>
      </pc:sldChg>
      <pc:sldChg chg="add del">
        <pc:chgData name="Pedigo, Jake" userId="0c06b333-eb43-4e1b-ae58-2615bd219d7a" providerId="ADAL" clId="{88E7D16F-5DAF-4EC4-86ED-F7FF928BA938}" dt="2024-03-06T15:33:52.609" v="113" actId="47"/>
        <pc:sldMkLst>
          <pc:docMk/>
          <pc:sldMk cId="229622406" sldId="427"/>
        </pc:sldMkLst>
      </pc:sldChg>
      <pc:sldChg chg="modSp add mod">
        <pc:chgData name="Pedigo, Jake" userId="0c06b333-eb43-4e1b-ae58-2615bd219d7a" providerId="ADAL" clId="{88E7D16F-5DAF-4EC4-86ED-F7FF928BA938}" dt="2024-03-06T15:34:57.090" v="131" actId="404"/>
        <pc:sldMkLst>
          <pc:docMk/>
          <pc:sldMk cId="3200251858" sldId="427"/>
        </pc:sldMkLst>
        <pc:graphicFrameChg chg="mod modGraphic">
          <ac:chgData name="Pedigo, Jake" userId="0c06b333-eb43-4e1b-ae58-2615bd219d7a" providerId="ADAL" clId="{88E7D16F-5DAF-4EC4-86ED-F7FF928BA938}" dt="2024-03-06T15:34:57.090" v="131" actId="404"/>
          <ac:graphicFrameMkLst>
            <pc:docMk/>
            <pc:sldMk cId="3200251858" sldId="427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3.524" v="114" actId="47"/>
        <pc:sldMkLst>
          <pc:docMk/>
          <pc:sldMk cId="696540141" sldId="428"/>
        </pc:sldMkLst>
      </pc:sldChg>
      <pc:sldChg chg="modSp add mod">
        <pc:chgData name="Pedigo, Jake" userId="0c06b333-eb43-4e1b-ae58-2615bd219d7a" providerId="ADAL" clId="{88E7D16F-5DAF-4EC4-86ED-F7FF928BA938}" dt="2024-03-06T15:35:17.513" v="134" actId="404"/>
        <pc:sldMkLst>
          <pc:docMk/>
          <pc:sldMk cId="760645245" sldId="428"/>
        </pc:sldMkLst>
        <pc:graphicFrameChg chg="mod modGraphic">
          <ac:chgData name="Pedigo, Jake" userId="0c06b333-eb43-4e1b-ae58-2615bd219d7a" providerId="ADAL" clId="{88E7D16F-5DAF-4EC4-86ED-F7FF928BA938}" dt="2024-03-06T15:35:17.513" v="134" actId="404"/>
          <ac:graphicFrameMkLst>
            <pc:docMk/>
            <pc:sldMk cId="760645245" sldId="428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4.183" v="115" actId="47"/>
        <pc:sldMkLst>
          <pc:docMk/>
          <pc:sldMk cId="2556142144" sldId="429"/>
        </pc:sldMkLst>
      </pc:sldChg>
      <pc:sldChg chg="modSp add mod">
        <pc:chgData name="Pedigo, Jake" userId="0c06b333-eb43-4e1b-ae58-2615bd219d7a" providerId="ADAL" clId="{88E7D16F-5DAF-4EC4-86ED-F7FF928BA938}" dt="2024-03-06T15:35:32.904" v="137" actId="404"/>
        <pc:sldMkLst>
          <pc:docMk/>
          <pc:sldMk cId="3718628743" sldId="429"/>
        </pc:sldMkLst>
        <pc:graphicFrameChg chg="mod modGraphic">
          <ac:chgData name="Pedigo, Jake" userId="0c06b333-eb43-4e1b-ae58-2615bd219d7a" providerId="ADAL" clId="{88E7D16F-5DAF-4EC4-86ED-F7FF928BA938}" dt="2024-03-06T15:35:32.904" v="137" actId="404"/>
          <ac:graphicFrameMkLst>
            <pc:docMk/>
            <pc:sldMk cId="3718628743" sldId="429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4.801" v="116" actId="47"/>
        <pc:sldMkLst>
          <pc:docMk/>
          <pc:sldMk cId="734643679" sldId="430"/>
        </pc:sldMkLst>
      </pc:sldChg>
      <pc:sldChg chg="modSp add mod">
        <pc:chgData name="Pedigo, Jake" userId="0c06b333-eb43-4e1b-ae58-2615bd219d7a" providerId="ADAL" clId="{88E7D16F-5DAF-4EC4-86ED-F7FF928BA938}" dt="2024-03-06T15:36:06.916" v="142" actId="404"/>
        <pc:sldMkLst>
          <pc:docMk/>
          <pc:sldMk cId="3220163717" sldId="430"/>
        </pc:sldMkLst>
        <pc:graphicFrameChg chg="mod modGraphic">
          <ac:chgData name="Pedigo, Jake" userId="0c06b333-eb43-4e1b-ae58-2615bd219d7a" providerId="ADAL" clId="{88E7D16F-5DAF-4EC4-86ED-F7FF928BA938}" dt="2024-03-06T15:36:06.916" v="142" actId="404"/>
          <ac:graphicFrameMkLst>
            <pc:docMk/>
            <pc:sldMk cId="3220163717" sldId="430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6:09.074" v="143" actId="47"/>
        <pc:sldMkLst>
          <pc:docMk/>
          <pc:sldMk cId="1583006046" sldId="431"/>
        </pc:sldMkLst>
      </pc:sldChg>
      <pc:sldChg chg="add del">
        <pc:chgData name="Pedigo, Jake" userId="0c06b333-eb43-4e1b-ae58-2615bd219d7a" providerId="ADAL" clId="{88E7D16F-5DAF-4EC4-86ED-F7FF928BA938}" dt="2024-03-06T15:33:55.478" v="117" actId="47"/>
        <pc:sldMkLst>
          <pc:docMk/>
          <pc:sldMk cId="3646751975" sldId="431"/>
        </pc:sldMkLst>
      </pc:sldChg>
      <pc:sldChg chg="add del">
        <pc:chgData name="Pedigo, Jake" userId="0c06b333-eb43-4e1b-ae58-2615bd219d7a" providerId="ADAL" clId="{88E7D16F-5DAF-4EC4-86ED-F7FF928BA938}" dt="2024-03-06T15:36:10.031" v="144" actId="47"/>
        <pc:sldMkLst>
          <pc:docMk/>
          <pc:sldMk cId="2073179575" sldId="432"/>
        </pc:sldMkLst>
      </pc:sldChg>
    </pc:docChg>
  </pc:docChgLst>
  <pc:docChgLst>
    <pc:chgData name="Hudson, Joshua" userId="04dc2e99-16e4-4c49-a91a-25a951000035" providerId="ADAL" clId="{F766041E-27AB-47A8-A55E-80FC28B79E5A}"/>
    <pc:docChg chg="custSel modSld">
      <pc:chgData name="Hudson, Joshua" userId="04dc2e99-16e4-4c49-a91a-25a951000035" providerId="ADAL" clId="{F766041E-27AB-47A8-A55E-80FC28B79E5A}" dt="2023-10-04T13:12:49.626" v="105" actId="20577"/>
      <pc:docMkLst>
        <pc:docMk/>
      </pc:docMkLst>
      <pc:sldChg chg="modSp mod">
        <pc:chgData name="Hudson, Joshua" userId="04dc2e99-16e4-4c49-a91a-25a951000035" providerId="ADAL" clId="{F766041E-27AB-47A8-A55E-80FC28B79E5A}" dt="2023-10-03T20:30:11.166" v="97" actId="20577"/>
        <pc:sldMkLst>
          <pc:docMk/>
          <pc:sldMk cId="730603795" sldId="260"/>
        </pc:sldMkLst>
        <pc:spChg chg="mod">
          <ac:chgData name="Hudson, Joshua" userId="04dc2e99-16e4-4c49-a91a-25a951000035" providerId="ADAL" clId="{F766041E-27AB-47A8-A55E-80FC28B79E5A}" dt="2023-10-03T20:30:11.166" v="97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F766041E-27AB-47A8-A55E-80FC28B79E5A}" dt="2023-10-03T20:16:12.044" v="19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F766041E-27AB-47A8-A55E-80FC28B79E5A}" dt="2023-10-03T20:16:12.044" v="19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F766041E-27AB-47A8-A55E-80FC28B79E5A}" dt="2023-10-03T20:16:06.066" v="1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4T13:12:49.626" v="105" actId="20577"/>
        <pc:sldMkLst>
          <pc:docMk/>
          <pc:sldMk cId="3485043083" sldId="402"/>
        </pc:sldMkLst>
        <pc:spChg chg="mod">
          <ac:chgData name="Hudson, Joshua" userId="04dc2e99-16e4-4c49-a91a-25a951000035" providerId="ADAL" clId="{F766041E-27AB-47A8-A55E-80FC28B79E5A}" dt="2023-10-03T20:15:30.037" v="8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F766041E-27AB-47A8-A55E-80FC28B79E5A}" dt="2023-10-04T13:12:49.626" v="105" actId="20577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26:24.860" v="77" actId="122"/>
        <pc:sldMkLst>
          <pc:docMk/>
          <pc:sldMk cId="2506534793" sldId="410"/>
        </pc:sldMkLst>
        <pc:spChg chg="mod">
          <ac:chgData name="Hudson, Joshua" userId="04dc2e99-16e4-4c49-a91a-25a951000035" providerId="ADAL" clId="{F766041E-27AB-47A8-A55E-80FC28B79E5A}" dt="2023-10-03T20:26:24.860" v="77" actId="122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26:07.110" v="66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31:22.274" v="98"/>
        <pc:sldMkLst>
          <pc:docMk/>
          <pc:sldMk cId="2569309724" sldId="413"/>
        </pc:sldMkLst>
        <pc:spChg chg="mod">
          <ac:chgData name="Hudson, Joshua" userId="04dc2e99-16e4-4c49-a91a-25a951000035" providerId="ADAL" clId="{F766041E-27AB-47A8-A55E-80FC28B79E5A}" dt="2023-10-03T20:23:05.417" v="33" actId="122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31:22.274" v="98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31:32.846" v="99"/>
        <pc:sldMkLst>
          <pc:docMk/>
          <pc:sldMk cId="769589810" sldId="414"/>
        </pc:sldMkLst>
        <pc:spChg chg="mod">
          <ac:chgData name="Hudson, Joshua" userId="04dc2e99-16e4-4c49-a91a-25a951000035" providerId="ADAL" clId="{F766041E-27AB-47A8-A55E-80FC28B79E5A}" dt="2023-10-03T20:23:24.230" v="44" actId="122"/>
          <ac:spMkLst>
            <pc:docMk/>
            <pc:sldMk cId="769589810" sldId="414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F766041E-27AB-47A8-A55E-80FC28B79E5A}" dt="2023-10-03T20:31:32.846" v="99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26:44.082" v="88" actId="122"/>
        <pc:sldMkLst>
          <pc:docMk/>
          <pc:sldMk cId="2033245671" sldId="415"/>
        </pc:sldMkLst>
        <pc:spChg chg="mod">
          <ac:chgData name="Hudson, Joshua" userId="04dc2e99-16e4-4c49-a91a-25a951000035" providerId="ADAL" clId="{F766041E-27AB-47A8-A55E-80FC28B79E5A}" dt="2023-10-03T20:26:44.082" v="88" actId="122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25:50.314" v="65" actId="25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</pc:docChg>
  </pc:docChgLst>
  <pc:docChgLst>
    <pc:chgData name="Hudson, Joshua" userId="S::joshua.hudson@ercot.com::04dc2e99-16e4-4c49-a91a-25a951000035" providerId="AD" clId="Web-{FEEA6F4D-3FB7-56A4-EED0-0E259C2F1E6A}"/>
    <pc:docChg chg="modSld">
      <pc:chgData name="Hudson, Joshua" userId="S::joshua.hudson@ercot.com::04dc2e99-16e4-4c49-a91a-25a951000035" providerId="AD" clId="Web-{FEEA6F4D-3FB7-56A4-EED0-0E259C2F1E6A}" dt="2023-11-08T19:47:32.783" v="1" actId="20577"/>
      <pc:docMkLst>
        <pc:docMk/>
      </pc:docMkLst>
      <pc:sldChg chg="modSp">
        <pc:chgData name="Hudson, Joshua" userId="S::joshua.hudson@ercot.com::04dc2e99-16e4-4c49-a91a-25a951000035" providerId="AD" clId="Web-{FEEA6F4D-3FB7-56A4-EED0-0E259C2F1E6A}" dt="2023-11-08T19:47:32.783" v="1" actId="20577"/>
        <pc:sldMkLst>
          <pc:docMk/>
          <pc:sldMk cId="730603795" sldId="260"/>
        </pc:sldMkLst>
        <pc:spChg chg="mod">
          <ac:chgData name="Hudson, Joshua" userId="S::joshua.hudson@ercot.com::04dc2e99-16e4-4c49-a91a-25a951000035" providerId="AD" clId="Web-{FEEA6F4D-3FB7-56A4-EED0-0E259C2F1E6A}" dt="2023-11-08T19:47:32.783" v="1" actId="20577"/>
          <ac:spMkLst>
            <pc:docMk/>
            <pc:sldMk cId="730603795" sldId="260"/>
            <ac:spMk id="3" creationId="{00000000-0000-0000-0000-000000000000}"/>
          </ac:spMkLst>
        </pc:spChg>
      </pc:sldChg>
    </pc:docChg>
  </pc:docChgLst>
  <pc:docChgLst>
    <pc:chgData name="Pedigo, Jake" userId="0c06b333-eb43-4e1b-ae58-2615bd219d7a" providerId="ADAL" clId="{329D7C1B-8B93-48BE-92E0-64E2AE27B005}"/>
    <pc:docChg chg="addSld delSld modSld modSection">
      <pc:chgData name="Pedigo, Jake" userId="0c06b333-eb43-4e1b-ae58-2615bd219d7a" providerId="ADAL" clId="{329D7C1B-8B93-48BE-92E0-64E2AE27B005}" dt="2024-04-03T14:35:50.646" v="95" actId="47"/>
      <pc:docMkLst>
        <pc:docMk/>
      </pc:docMkLst>
      <pc:sldChg chg="modSp mod">
        <pc:chgData name="Pedigo, Jake" userId="0c06b333-eb43-4e1b-ae58-2615bd219d7a" providerId="ADAL" clId="{329D7C1B-8B93-48BE-92E0-64E2AE27B005}" dt="2024-04-01T16:11:10.190" v="4" actId="20577"/>
        <pc:sldMkLst>
          <pc:docMk/>
          <pc:sldMk cId="730603795" sldId="260"/>
        </pc:sldMkLst>
        <pc:spChg chg="mod">
          <ac:chgData name="Pedigo, Jake" userId="0c06b333-eb43-4e1b-ae58-2615bd219d7a" providerId="ADAL" clId="{329D7C1B-8B93-48BE-92E0-64E2AE27B005}" dt="2024-04-01T16:11:10.190" v="4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329D7C1B-8B93-48BE-92E0-64E2AE27B005}" dt="2024-04-03T14:28:11.210" v="55"/>
        <pc:sldMkLst>
          <pc:docMk/>
          <pc:sldMk cId="2900273907" sldId="286"/>
        </pc:sldMkLst>
        <pc:spChg chg="mod">
          <ac:chgData name="Pedigo, Jake" userId="0c06b333-eb43-4e1b-ae58-2615bd219d7a" providerId="ADAL" clId="{329D7C1B-8B93-48BE-92E0-64E2AE27B005}" dt="2024-04-01T16:11:29.072" v="31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Pedigo, Jake" userId="0c06b333-eb43-4e1b-ae58-2615bd219d7a" providerId="ADAL" clId="{329D7C1B-8B93-48BE-92E0-64E2AE27B005}" dt="2024-04-03T14:28:11.210" v="55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329D7C1B-8B93-48BE-92E0-64E2AE27B005}" dt="2024-04-03T14:27:28.049" v="54"/>
        <pc:sldMkLst>
          <pc:docMk/>
          <pc:sldMk cId="3485043083" sldId="402"/>
        </pc:sldMkLst>
        <pc:spChg chg="mod">
          <ac:chgData name="Pedigo, Jake" userId="0c06b333-eb43-4e1b-ae58-2615bd219d7a" providerId="ADAL" clId="{329D7C1B-8B93-48BE-92E0-64E2AE27B005}" dt="2024-04-01T16:11:19.993" v="1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">
          <ac:chgData name="Pedigo, Jake" userId="0c06b333-eb43-4e1b-ae58-2615bd219d7a" providerId="ADAL" clId="{329D7C1B-8B93-48BE-92E0-64E2AE27B005}" dt="2024-04-03T14:27:28.049" v="5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329D7C1B-8B93-48BE-92E0-64E2AE27B005}" dt="2024-04-03T14:33:36.149" v="79" actId="14100"/>
        <pc:sldMkLst>
          <pc:docMk/>
          <pc:sldMk cId="2506534793" sldId="410"/>
        </pc:sldMkLst>
        <pc:graphicFrameChg chg="mod modGraphic">
          <ac:chgData name="Pedigo, Jake" userId="0c06b333-eb43-4e1b-ae58-2615bd219d7a" providerId="ADAL" clId="{329D7C1B-8B93-48BE-92E0-64E2AE27B005}" dt="2024-04-03T14:33:36.149" v="79" actId="14100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329D7C1B-8B93-48BE-92E0-64E2AE27B005}" dt="2024-04-03T14:31:31.730" v="64" actId="14100"/>
        <pc:sldMkLst>
          <pc:docMk/>
          <pc:sldMk cId="2569309724" sldId="413"/>
        </pc:sldMkLst>
        <pc:spChg chg="mod">
          <ac:chgData name="Pedigo, Jake" userId="0c06b333-eb43-4e1b-ae58-2615bd219d7a" providerId="ADAL" clId="{329D7C1B-8B93-48BE-92E0-64E2AE27B005}" dt="2024-04-01T16:11:38.544" v="44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329D7C1B-8B93-48BE-92E0-64E2AE27B005}" dt="2024-04-03T14:31:31.730" v="64" actId="14100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2:05.650" v="67" actId="14100"/>
        <pc:sldMkLst>
          <pc:docMk/>
          <pc:sldMk cId="3654939957" sldId="414"/>
        </pc:sldMkLst>
        <pc:graphicFrameChg chg="mod modGraphic">
          <ac:chgData name="Pedigo, Jake" userId="0c06b333-eb43-4e1b-ae58-2615bd219d7a" providerId="ADAL" clId="{329D7C1B-8B93-48BE-92E0-64E2AE27B005}" dt="2024-04-03T14:32:05.650" v="67" actId="14100"/>
          <ac:graphicFrameMkLst>
            <pc:docMk/>
            <pc:sldMk cId="3654939957" sldId="414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2:29.197" v="70" actId="14100"/>
        <pc:sldMkLst>
          <pc:docMk/>
          <pc:sldMk cId="3517840686" sldId="415"/>
        </pc:sldMkLst>
        <pc:graphicFrameChg chg="mod modGraphic">
          <ac:chgData name="Pedigo, Jake" userId="0c06b333-eb43-4e1b-ae58-2615bd219d7a" providerId="ADAL" clId="{329D7C1B-8B93-48BE-92E0-64E2AE27B005}" dt="2024-04-03T14:32:29.197" v="70" actId="14100"/>
          <ac:graphicFrameMkLst>
            <pc:docMk/>
            <pc:sldMk cId="3517840686" sldId="415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329D7C1B-8B93-48BE-92E0-64E2AE27B005}" dt="2024-04-03T14:32:36.143" v="71" actId="47"/>
        <pc:sldMkLst>
          <pc:docMk/>
          <pc:sldMk cId="1577368796" sldId="416"/>
        </pc:sldMkLst>
      </pc:sldChg>
      <pc:sldChg chg="modSp add mod">
        <pc:chgData name="Pedigo, Jake" userId="0c06b333-eb43-4e1b-ae58-2615bd219d7a" providerId="ADAL" clId="{329D7C1B-8B93-48BE-92E0-64E2AE27B005}" dt="2024-04-03T14:33:56.567" v="81" actId="14100"/>
        <pc:sldMkLst>
          <pc:docMk/>
          <pc:sldMk cId="2376815128" sldId="416"/>
        </pc:sldMkLst>
        <pc:graphicFrameChg chg="mod modGraphic">
          <ac:chgData name="Pedigo, Jake" userId="0c06b333-eb43-4e1b-ae58-2615bd219d7a" providerId="ADAL" clId="{329D7C1B-8B93-48BE-92E0-64E2AE27B005}" dt="2024-04-03T14:33:56.567" v="81" actId="14100"/>
          <ac:graphicFrameMkLst>
            <pc:docMk/>
            <pc:sldMk cId="2376815128" sldId="416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329D7C1B-8B93-48BE-92E0-64E2AE27B005}" dt="2024-04-03T14:32:37.551" v="72" actId="47"/>
        <pc:sldMkLst>
          <pc:docMk/>
          <pc:sldMk cId="1181336304" sldId="417"/>
        </pc:sldMkLst>
      </pc:sldChg>
      <pc:sldChg chg="modSp add mod">
        <pc:chgData name="Pedigo, Jake" userId="0c06b333-eb43-4e1b-ae58-2615bd219d7a" providerId="ADAL" clId="{329D7C1B-8B93-48BE-92E0-64E2AE27B005}" dt="2024-04-03T14:34:18.129" v="83" actId="14100"/>
        <pc:sldMkLst>
          <pc:docMk/>
          <pc:sldMk cId="2986948389" sldId="417"/>
        </pc:sldMkLst>
        <pc:graphicFrameChg chg="mod modGraphic">
          <ac:chgData name="Pedigo, Jake" userId="0c06b333-eb43-4e1b-ae58-2615bd219d7a" providerId="ADAL" clId="{329D7C1B-8B93-48BE-92E0-64E2AE27B005}" dt="2024-04-03T14:34:18.129" v="83" actId="14100"/>
          <ac:graphicFrameMkLst>
            <pc:docMk/>
            <pc:sldMk cId="2986948389" sldId="417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4:37.605" v="85" actId="14100"/>
        <pc:sldMkLst>
          <pc:docMk/>
          <pc:sldMk cId="2883031647" sldId="418"/>
        </pc:sldMkLst>
        <pc:graphicFrameChg chg="mod modGraphic">
          <ac:chgData name="Pedigo, Jake" userId="0c06b333-eb43-4e1b-ae58-2615bd219d7a" providerId="ADAL" clId="{329D7C1B-8B93-48BE-92E0-64E2AE27B005}" dt="2024-04-03T14:34:37.605" v="85" actId="14100"/>
          <ac:graphicFrameMkLst>
            <pc:docMk/>
            <pc:sldMk cId="2883031647" sldId="418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5:00.511" v="87" actId="14100"/>
        <pc:sldMkLst>
          <pc:docMk/>
          <pc:sldMk cId="4286445701" sldId="419"/>
        </pc:sldMkLst>
        <pc:graphicFrameChg chg="mod modGraphic">
          <ac:chgData name="Pedigo, Jake" userId="0c06b333-eb43-4e1b-ae58-2615bd219d7a" providerId="ADAL" clId="{329D7C1B-8B93-48BE-92E0-64E2AE27B005}" dt="2024-04-03T14:35:00.511" v="87" actId="14100"/>
          <ac:graphicFrameMkLst>
            <pc:docMk/>
            <pc:sldMk cId="4286445701" sldId="419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5:32.049" v="91" actId="14100"/>
        <pc:sldMkLst>
          <pc:docMk/>
          <pc:sldMk cId="694343054" sldId="420"/>
        </pc:sldMkLst>
        <pc:graphicFrameChg chg="mod modGraphic">
          <ac:chgData name="Pedigo, Jake" userId="0c06b333-eb43-4e1b-ae58-2615bd219d7a" providerId="ADAL" clId="{329D7C1B-8B93-48BE-92E0-64E2AE27B005}" dt="2024-04-03T14:35:32.049" v="91" actId="14100"/>
          <ac:graphicFrameMkLst>
            <pc:docMk/>
            <pc:sldMk cId="694343054" sldId="420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329D7C1B-8B93-48BE-92E0-64E2AE27B005}" dt="2024-04-01T16:11:50.743" v="46" actId="47"/>
        <pc:sldMkLst>
          <pc:docMk/>
          <pc:sldMk cId="1752652496" sldId="420"/>
        </pc:sldMkLst>
      </pc:sldChg>
      <pc:sldChg chg="modSp add mod">
        <pc:chgData name="Pedigo, Jake" userId="0c06b333-eb43-4e1b-ae58-2615bd219d7a" providerId="ADAL" clId="{329D7C1B-8B93-48BE-92E0-64E2AE27B005}" dt="2024-04-03T14:35:48.699" v="94" actId="14100"/>
        <pc:sldMkLst>
          <pc:docMk/>
          <pc:sldMk cId="1157306554" sldId="421"/>
        </pc:sldMkLst>
        <pc:graphicFrameChg chg="mod modGraphic">
          <ac:chgData name="Pedigo, Jake" userId="0c06b333-eb43-4e1b-ae58-2615bd219d7a" providerId="ADAL" clId="{329D7C1B-8B93-48BE-92E0-64E2AE27B005}" dt="2024-04-03T14:35:48.699" v="94" actId="14100"/>
          <ac:graphicFrameMkLst>
            <pc:docMk/>
            <pc:sldMk cId="1157306554" sldId="421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329D7C1B-8B93-48BE-92E0-64E2AE27B005}" dt="2024-04-03T14:35:50.646" v="95" actId="47"/>
        <pc:sldMkLst>
          <pc:docMk/>
          <pc:sldMk cId="40584025" sldId="422"/>
        </pc:sldMkLst>
      </pc:sldChg>
      <pc:sldChg chg="del">
        <pc:chgData name="Pedigo, Jake" userId="0c06b333-eb43-4e1b-ae58-2615bd219d7a" providerId="ADAL" clId="{329D7C1B-8B93-48BE-92E0-64E2AE27B005}" dt="2024-04-01T16:11:52.322" v="47" actId="47"/>
        <pc:sldMkLst>
          <pc:docMk/>
          <pc:sldMk cId="2864357590" sldId="425"/>
        </pc:sldMkLst>
      </pc:sldChg>
      <pc:sldChg chg="del">
        <pc:chgData name="Pedigo, Jake" userId="0c06b333-eb43-4e1b-ae58-2615bd219d7a" providerId="ADAL" clId="{329D7C1B-8B93-48BE-92E0-64E2AE27B005}" dt="2024-04-01T16:12:01.906" v="49" actId="47"/>
        <pc:sldMkLst>
          <pc:docMk/>
          <pc:sldMk cId="1993285968" sldId="426"/>
        </pc:sldMkLst>
      </pc:sldChg>
      <pc:sldChg chg="del">
        <pc:chgData name="Pedigo, Jake" userId="0c06b333-eb43-4e1b-ae58-2615bd219d7a" providerId="ADAL" clId="{329D7C1B-8B93-48BE-92E0-64E2AE27B005}" dt="2024-04-01T16:12:02.840" v="50" actId="47"/>
        <pc:sldMkLst>
          <pc:docMk/>
          <pc:sldMk cId="3200251858" sldId="427"/>
        </pc:sldMkLst>
      </pc:sldChg>
      <pc:sldChg chg="del">
        <pc:chgData name="Pedigo, Jake" userId="0c06b333-eb43-4e1b-ae58-2615bd219d7a" providerId="ADAL" clId="{329D7C1B-8B93-48BE-92E0-64E2AE27B005}" dt="2024-04-01T16:12:03.659" v="51" actId="47"/>
        <pc:sldMkLst>
          <pc:docMk/>
          <pc:sldMk cId="760645245" sldId="428"/>
        </pc:sldMkLst>
      </pc:sldChg>
      <pc:sldChg chg="del">
        <pc:chgData name="Pedigo, Jake" userId="0c06b333-eb43-4e1b-ae58-2615bd219d7a" providerId="ADAL" clId="{329D7C1B-8B93-48BE-92E0-64E2AE27B005}" dt="2024-04-01T16:12:04.933" v="52" actId="47"/>
        <pc:sldMkLst>
          <pc:docMk/>
          <pc:sldMk cId="3718628743" sldId="429"/>
        </pc:sldMkLst>
      </pc:sldChg>
      <pc:sldChg chg="del">
        <pc:chgData name="Pedigo, Jake" userId="0c06b333-eb43-4e1b-ae58-2615bd219d7a" providerId="ADAL" clId="{329D7C1B-8B93-48BE-92E0-64E2AE27B005}" dt="2024-04-01T16:12:06.233" v="53" actId="47"/>
        <pc:sldMkLst>
          <pc:docMk/>
          <pc:sldMk cId="3220163717" sldId="43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45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1613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718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609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39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53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921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9999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8332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079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381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March 2024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February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816240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98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99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202273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100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101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102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103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94.62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104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106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107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108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109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110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111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114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115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116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117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118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119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94.91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3031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February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645251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120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121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745982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122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123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124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125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126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127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128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129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130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131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132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93.81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133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134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93.81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135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136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137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138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87.50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445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February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552162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139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140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355363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141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142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143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93.02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144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145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146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147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148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149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150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152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153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154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155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81.75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156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158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160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4343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February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463177"/>
              </p:ext>
            </p:extLst>
          </p:nvPr>
        </p:nvGraphicFramePr>
        <p:xfrm>
          <a:off x="438509" y="732605"/>
          <a:ext cx="8382000" cy="1804035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88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163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165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66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166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66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167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66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169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66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170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7306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March 2024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6209F21-8780-420B-9080-2F425C39D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42811"/>
              </p:ext>
            </p:extLst>
          </p:nvPr>
        </p:nvGraphicFramePr>
        <p:xfrm>
          <a:off x="381000" y="959831"/>
          <a:ext cx="8382000" cy="1389964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509356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91609985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3260261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073559609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3455800431"/>
                    </a:ext>
                  </a:extLst>
                </a:gridCol>
              </a:tblGrid>
              <a:tr h="34749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738684"/>
                  </a:ext>
                </a:extLst>
              </a:tr>
              <a:tr h="3474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685147"/>
                  </a:ext>
                </a:extLst>
              </a:tr>
              <a:tr h="3474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813780"/>
                  </a:ext>
                </a:extLst>
              </a:tr>
              <a:tr h="3474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580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0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</a:t>
            </a:r>
            <a:r>
              <a:rPr lang="en-US" dirty="0"/>
              <a:t>March 2024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5242157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83.20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75.42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80.85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91.13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83.52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86.74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6.13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6.87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5.66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6.03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149,053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80,087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77,596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120.00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409.49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388.77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646.63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March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286620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3,081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3,094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2,821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2,941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2,766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2,900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95.38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2,880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2,883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2,837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2,860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2,640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2,674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2,512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2,549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2,515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2,520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2,456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2,473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2,416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2,440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2,244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2,303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2,060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2,081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1,902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1,929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98.60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20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1,871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1,897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98.63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21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1,894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22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1,885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95.33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23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1,854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25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27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1,689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1,764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309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March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592961"/>
              </p:ext>
            </p:extLst>
          </p:nvPr>
        </p:nvGraphicFramePr>
        <p:xfrm>
          <a:off x="378068" y="838201"/>
          <a:ext cx="8384930" cy="5413187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941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7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28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1,749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1,760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7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33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1,463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1,504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8277280"/>
                  </a:ext>
                </a:extLst>
              </a:tr>
              <a:tr h="2747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37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1,366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1,405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081433"/>
                  </a:ext>
                </a:extLst>
              </a:tr>
              <a:tr h="2747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38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1,370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47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39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1,303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47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40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1,273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47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42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47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43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1,175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97.92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47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47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47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51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98.49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47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55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47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57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47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59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47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65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97.70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47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66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47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70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96.81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47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71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47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73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47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77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4939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March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740674"/>
              </p:ext>
            </p:extLst>
          </p:nvPr>
        </p:nvGraphicFramePr>
        <p:xfrm>
          <a:off x="378068" y="838201"/>
          <a:ext cx="8384930" cy="3515925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167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80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95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6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105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95.35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6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112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6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113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6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151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6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157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6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159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6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161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6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162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6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164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6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168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7840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February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546946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3,434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3,696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2,514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2,964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2,389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2,839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2,563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2,794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1,767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89.29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1,961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24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1,673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26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1,460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29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92.18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30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92.13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31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1,378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1,651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32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1,391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1,554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34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1,409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1,488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94.69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35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1,271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1,466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36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1,461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41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44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1,197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45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46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1,132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53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February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718981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48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49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93.01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293133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50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52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53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54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56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58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60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61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94.95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62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93.86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63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64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92.11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67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68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69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72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74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75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6815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February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777699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76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78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4445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79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81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82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93.87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83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84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85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86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87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81.73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88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89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90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91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92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94.96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93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94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96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97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694838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B09EBECCB8E34590BF400895CD6BC0" ma:contentTypeVersion="12" ma:contentTypeDescription="Create a new document." ma:contentTypeScope="" ma:versionID="13b0f2380fe0d6bf435207975a260cf9">
  <xsd:schema xmlns:xsd="http://www.w3.org/2001/XMLSchema" xmlns:xs="http://www.w3.org/2001/XMLSchema" xmlns:p="http://schemas.microsoft.com/office/2006/metadata/properties" xmlns:ns2="54b9945b-bdc1-47d8-839f-cb700d43e85f" xmlns:ns3="fb345aca-afcc-41ce-93cb-87b3e88e776f" targetNamespace="http://schemas.microsoft.com/office/2006/metadata/properties" ma:root="true" ma:fieldsID="df16d203a4258c48404f7e84808d9ff8" ns2:_="" ns3:_="">
    <xsd:import namespace="54b9945b-bdc1-47d8-839f-cb700d43e85f"/>
    <xsd:import namespace="fb345aca-afcc-41ce-93cb-87b3e88e77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b9945b-bdc1-47d8-839f-cb700d43e8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345aca-afcc-41ce-93cb-87b3e88e776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05ccff7-e949-445a-8aca-0ad7629958f3}" ma:internalName="TaxCatchAll" ma:showField="CatchAllData" ma:web="fb345aca-afcc-41ce-93cb-87b3e88e77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b345aca-afcc-41ce-93cb-87b3e88e776f" xsi:nil="true"/>
    <lcf76f155ced4ddcb4097134ff3c332f xmlns="54b9945b-bdc1-47d8-839f-cb700d43e85f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7DE5F5-D79D-4DD3-A81E-9F8287CA5B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b9945b-bdc1-47d8-839f-cb700d43e85f"/>
    <ds:schemaRef ds:uri="fb345aca-afcc-41ce-93cb-87b3e88e77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fb345aca-afcc-41ce-93cb-87b3e88e776f"/>
    <ds:schemaRef ds:uri="http://purl.org/dc/elements/1.1/"/>
    <ds:schemaRef ds:uri="http://schemas.microsoft.com/office/2006/documentManagement/types"/>
    <ds:schemaRef ds:uri="http://www.w3.org/XML/1998/namespace"/>
    <ds:schemaRef ds:uri="54b9945b-bdc1-47d8-839f-cb700d43e85f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82306D2-30AE-454D-A0BD-C40AB94C55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7728</TotalTime>
  <Words>1472</Words>
  <Application>Microsoft Office PowerPoint</Application>
  <PresentationFormat>On-screen Show (4:3)</PresentationFormat>
  <Paragraphs>989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March 2024</vt:lpstr>
      <vt:lpstr>IRR Summary – March 2024</vt:lpstr>
      <vt:lpstr>IRR ≥ 95%, ≥ 100 Scored Intervals – March 2024</vt:lpstr>
      <vt:lpstr>IRR ≥ 95%, ≥ 100 Scored Intervals – March 2024</vt:lpstr>
      <vt:lpstr>IRR ≥ 95%, ≥ 100 Scored Intervals – March 2024</vt:lpstr>
      <vt:lpstr>IRR &lt; 95%, ≥ 100 Scored Intervals – February 2024</vt:lpstr>
      <vt:lpstr>IRR &lt; 95%, ≥ 100 Scored Intervals – February 2024</vt:lpstr>
      <vt:lpstr>IRR &lt; 95%, ≥ 100 Scored Intervals – February 2024</vt:lpstr>
      <vt:lpstr>IRR &lt; 95%, ≥ 100 Scored Intervals – February 2024</vt:lpstr>
      <vt:lpstr>IRR &lt; 95%, ≥ 100 Scored Intervals – February 2024</vt:lpstr>
      <vt:lpstr>IRR &lt; 95%, ≥ 100 Scored Intervals – February 2024</vt:lpstr>
      <vt:lpstr>IRR &lt; 95%, ≥ 100 Scored Intervals – February 2024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Pedigo, Jake</cp:lastModifiedBy>
  <cp:revision>329</cp:revision>
  <cp:lastPrinted>2016-01-21T20:53:15Z</cp:lastPrinted>
  <dcterms:created xsi:type="dcterms:W3CDTF">2016-01-21T15:20:31Z</dcterms:created>
  <dcterms:modified xsi:type="dcterms:W3CDTF">2024-04-03T14:35:55Z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0x010100B2B09EBECCB8E34590BF400895CD6BC0</vt:lpwstr>
  </property>
  <property fmtid="{D5CDD505-2E9C-101B-9397-08002B2CF9AE}" pid="3" name="Order">
    <vt:r8>1311400</vt:r8>
  </property>
  <property fmtid="{D5CDD505-2E9C-101B-9397-08002B2CF9AE}" pid="4" name="MediaServiceImageTags">
    <vt:lpwstr/>
  </property>
  <property fmtid="{D5CDD505-2E9C-101B-9397-08002B2CF9AE}" pid="5" name="Information Classification">
    <vt:lpwstr>ERCOT Limited</vt:lpwstr>
  </property>
  <property fmtid="{D5CDD505-2E9C-101B-9397-08002B2CF9AE}" pid="6" name="ReviewStatus">
    <vt:lpwstr>(2) Normal</vt:lpwstr>
  </property>
  <property fmtid="{D5CDD505-2E9C-101B-9397-08002B2CF9AE}" pid="7" name="MSIP_Label_7084cbda-52b8-46fb-a7b7-cb5bd465ed85_Name">
    <vt:lpwstr>Internal</vt:lpwstr>
  </property>
  <property fmtid="{D5CDD505-2E9C-101B-9397-08002B2CF9AE}" pid="8" name="MSIP_Label_7084cbda-52b8-46fb-a7b7-cb5bd465ed85_ActionId">
    <vt:lpwstr>2bf74c8e-c38f-48e7-91ef-1da175b2aa03</vt:lpwstr>
  </property>
  <property fmtid="{D5CDD505-2E9C-101B-9397-08002B2CF9AE}" pid="9" name="MSIP_Label_7084cbda-52b8-46fb-a7b7-cb5bd465ed85_Enabled">
    <vt:lpwstr>true</vt:lpwstr>
  </property>
  <property fmtid="{D5CDD505-2E9C-101B-9397-08002B2CF9AE}" pid="10" name="MSIP_Label_7084cbda-52b8-46fb-a7b7-cb5bd465ed85_SiteId">
    <vt:lpwstr>0afb747d-bff7-4596-a9fc-950ef9e0ec45</vt:lpwstr>
  </property>
  <property fmtid="{D5CDD505-2E9C-101B-9397-08002B2CF9AE}" pid="11" name="MSIP_Label_7084cbda-52b8-46fb-a7b7-cb5bd465ed85_SetDate">
    <vt:lpwstr>2023-04-04T15:21:24Z</vt:lpwstr>
  </property>
  <property fmtid="{D5CDD505-2E9C-101B-9397-08002B2CF9AE}" pid="12" name="MSIP_Label_7084cbda-52b8-46fb-a7b7-cb5bd465ed85_ContentBits">
    <vt:lpwstr>0</vt:lpwstr>
  </property>
  <property fmtid="{D5CDD505-2E9C-101B-9397-08002B2CF9AE}" pid="13" name="MSIP_Label_7084cbda-52b8-46fb-a7b7-cb5bd465ed85_Method">
    <vt:lpwstr>Standard</vt:lpwstr>
  </property>
</Properties>
</file>