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5" r:id="rId9"/>
    <p:sldId id="336" r:id="rId10"/>
    <p:sldId id="338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5417" autoAdjust="0"/>
  </p:normalViewPr>
  <p:slideViewPr>
    <p:cSldViewPr snapToGrid="0" snapToObjects="1">
      <p:cViewPr varScale="1">
        <p:scale>
          <a:sx n="109" d="100"/>
          <a:sy n="109" d="100"/>
        </p:scale>
        <p:origin x="1272" y="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4E95B20A-B703-4136-9991-8603F45B32E1}"/>
    <pc:docChg chg="custSel modSld">
      <pc:chgData name="Rich, Katie" userId="3620f8dc-0feb-404a-830b-2bf5ef6469a8" providerId="ADAL" clId="{4E95B20A-B703-4136-9991-8603F45B32E1}" dt="2024-04-08T20:52:50.449" v="943" actId="20577"/>
      <pc:docMkLst>
        <pc:docMk/>
      </pc:docMkLst>
      <pc:sldChg chg="modSp mod">
        <pc:chgData name="Rich, Katie" userId="3620f8dc-0feb-404a-830b-2bf5ef6469a8" providerId="ADAL" clId="{4E95B20A-B703-4136-9991-8603F45B32E1}" dt="2024-04-08T15:51:44.472" v="7" actId="20577"/>
        <pc:sldMkLst>
          <pc:docMk/>
          <pc:sldMk cId="0" sldId="260"/>
        </pc:sldMkLst>
        <pc:spChg chg="mod">
          <ac:chgData name="Rich, Katie" userId="3620f8dc-0feb-404a-830b-2bf5ef6469a8" providerId="ADAL" clId="{4E95B20A-B703-4136-9991-8603F45B32E1}" dt="2024-04-08T15:51:44.472" v="7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4E95B20A-B703-4136-9991-8603F45B32E1}" dt="2024-04-08T16:07:10.358" v="570" actId="20577"/>
        <pc:sldMkLst>
          <pc:docMk/>
          <pc:sldMk cId="2277274887" sldId="318"/>
        </pc:sldMkLst>
        <pc:spChg chg="mod">
          <ac:chgData name="Rich, Katie" userId="3620f8dc-0feb-404a-830b-2bf5ef6469a8" providerId="ADAL" clId="{4E95B20A-B703-4136-9991-8603F45B32E1}" dt="2024-04-08T16:07:10.358" v="570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 modNotesTx">
        <pc:chgData name="Rich, Katie" userId="3620f8dc-0feb-404a-830b-2bf5ef6469a8" providerId="ADAL" clId="{4E95B20A-B703-4136-9991-8603F45B32E1}" dt="2024-04-08T15:55:27.648" v="226" actId="255"/>
        <pc:sldMkLst>
          <pc:docMk/>
          <pc:sldMk cId="2028478618" sldId="328"/>
        </pc:sldMkLst>
        <pc:spChg chg="mod">
          <ac:chgData name="Rich, Katie" userId="3620f8dc-0feb-404a-830b-2bf5ef6469a8" providerId="ADAL" clId="{4E95B20A-B703-4136-9991-8603F45B32E1}" dt="2024-04-08T15:55:27.648" v="226" actId="255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 modNotesTx">
        <pc:chgData name="Rich, Katie" userId="3620f8dc-0feb-404a-830b-2bf5ef6469a8" providerId="ADAL" clId="{4E95B20A-B703-4136-9991-8603F45B32E1}" dt="2024-04-08T20:52:50.449" v="943" actId="20577"/>
        <pc:sldMkLst>
          <pc:docMk/>
          <pc:sldMk cId="3936082161" sldId="333"/>
        </pc:sldMkLst>
        <pc:spChg chg="mod">
          <ac:chgData name="Rich, Katie" userId="3620f8dc-0feb-404a-830b-2bf5ef6469a8" providerId="ADAL" clId="{4E95B20A-B703-4136-9991-8603F45B32E1}" dt="2024-04-08T20:52:50.449" v="943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4E95B20A-B703-4136-9991-8603F45B32E1}" dt="2024-04-08T20:52:01.388" v="932" actId="20577"/>
        <pc:sldMkLst>
          <pc:docMk/>
          <pc:sldMk cId="291680222" sldId="335"/>
        </pc:sldMkLst>
        <pc:spChg chg="mod">
          <ac:chgData name="Rich, Katie" userId="3620f8dc-0feb-404a-830b-2bf5ef6469a8" providerId="ADAL" clId="{4E95B20A-B703-4136-9991-8603F45B32E1}" dt="2024-04-08T20:52:01.388" v="932" actId="20577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4E95B20A-B703-4136-9991-8603F45B32E1}" dt="2024-04-08T20:50:27.464" v="889" actId="20577"/>
        <pc:sldMkLst>
          <pc:docMk/>
          <pc:sldMk cId="3956220056" sldId="336"/>
        </pc:sldMkLst>
        <pc:spChg chg="mod">
          <ac:chgData name="Rich, Katie" userId="3620f8dc-0feb-404a-830b-2bf5ef6469a8" providerId="ADAL" clId="{4E95B20A-B703-4136-9991-8603F45B32E1}" dt="2024-04-08T20:50:27.464" v="889" actId="20577"/>
          <ac:spMkLst>
            <pc:docMk/>
            <pc:sldMk cId="3956220056" sldId="336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4E95B20A-B703-4136-9991-8603F45B32E1}" dt="2024-04-08T20:47:36.707" v="882" actId="20577"/>
        <pc:sldMkLst>
          <pc:docMk/>
          <pc:sldMk cId="1606312639" sldId="338"/>
        </pc:sldMkLst>
        <pc:spChg chg="mod">
          <ac:chgData name="Rich, Katie" userId="3620f8dc-0feb-404a-830b-2bf5ef6469a8" providerId="ADAL" clId="{4E95B20A-B703-4136-9991-8603F45B32E1}" dt="2024-04-08T20:47:36.707" v="882" actId="20577"/>
          <ac:spMkLst>
            <pc:docMk/>
            <pc:sldMk cId="1606312639" sldId="338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10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April 15,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PGRR112, </a:t>
            </a:r>
            <a:r>
              <a:rPr lang="en-US" sz="2400" b="1" dirty="0">
                <a:effectLst/>
                <a:latin typeface="Times New Roman" panose="02020603050405020304" pitchFamily="18" charset="0"/>
              </a:rPr>
              <a:t>Dynamic Data Model and Full Interconnection Study (FIS) Deadline for Quarterly Stability Assessment – No impact IA</a:t>
            </a:r>
          </a:p>
          <a:p>
            <a:pPr lvl="2"/>
            <a:r>
              <a:rPr lang="en-US" sz="2400" b="1" dirty="0">
                <a:solidFill>
                  <a:srgbClr val="2D3338"/>
                </a:solidFill>
                <a:latin typeface="Times New Roman" panose="02020603050405020304" pitchFamily="18" charset="0"/>
              </a:rPr>
              <a:t>Revised for a recommended effective date of December 1, 2024 so changes would be incorporated into February 1, 2025 QSA</a:t>
            </a:r>
          </a:p>
          <a:p>
            <a:pPr lvl="1"/>
            <a:r>
              <a:rPr lang="en-US" sz="2400" b="1" dirty="0">
                <a:solidFill>
                  <a:srgbClr val="2D3338"/>
                </a:solidFill>
                <a:latin typeface="Times New Roman" panose="02020603050405020304" pitchFamily="18" charset="0"/>
              </a:rPr>
              <a:t>PGRR 114, </a:t>
            </a:r>
            <a:r>
              <a:rPr lang="en-US" sz="2400" b="1" dirty="0">
                <a:effectLst/>
                <a:latin typeface="Times New Roman" panose="02020603050405020304" pitchFamily="18" charset="0"/>
              </a:rPr>
              <a:t>Related to NPRR1212, Clarification of Distribution Service Provider’s Obligation to Provide an ESI ID – No impact IA</a:t>
            </a:r>
            <a:endParaRPr lang="en-US" sz="2400" b="1" dirty="0">
              <a:solidFill>
                <a:srgbClr val="2D3338"/>
              </a:solidFill>
              <a:latin typeface="Times New Roman" panose="02020603050405020304" pitchFamily="18" charset="0"/>
            </a:endParaRPr>
          </a:p>
          <a:p>
            <a:pPr lvl="2"/>
            <a:endParaRPr lang="en-US" sz="1500" b="1" dirty="0">
              <a:solidFill>
                <a:srgbClr val="2D3338"/>
              </a:solidFill>
              <a:latin typeface="Times New Roman" panose="02020603050405020304" pitchFamily="18" charset="0"/>
            </a:endParaRPr>
          </a:p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NPRR1217,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Remove Verbal Dispatch Instruction (VDI) Requirement for Deployment and Recall of Load Resources and Emergency Response Service (ERS) Resources – Tabled to allow TWG discussion (outside of ROS’ purview)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NPRR1221 and NOGRR262,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– Tabled and referred to OWG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PGRR113,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Related to NPRR1198, Congestion Mitigation Using Topology Reconfigurations – Approved </a:t>
            </a:r>
            <a:r>
              <a:rPr lang="en-US" sz="2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submitted</a:t>
            </a:r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NPRR1198 and NOGRR258,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Congestion Mitigation Using Topology Reconfigurations – Separate ballots,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ndorsed/recommended approval with LCRA comments and desktop edits, and four abstentions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NPRR1198, Congestion Mitigation Using Topology Reconfigurations (OWG, 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NPRR1217,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Remove Verbal Dispatch Instruction (VDI) Requirement for Deployment and Recall of Load Resources and Emergency Response Service (ERS) Resources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NPRR1221,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  <a:endParaRPr lang="en-US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(OWG, NDSWG)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NOGRR262,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113, Related to NPRR 1198, Congestion Mitigation using Topology Mitigation (PLWG, 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effectLst/>
                <a:latin typeface="Times New Roman" panose="02020603050405020304" pitchFamily="18" charset="0"/>
              </a:rPr>
              <a:t>Discussed potential changes to ERCOT Contingency Reserve Service (ECRS) Deployment/Release Triggers for Summer 2024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</a:rPr>
              <a:t>ERCOT provided a similar presentation to WMS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effectLst/>
                <a:latin typeface="Times New Roman" panose="02020603050405020304" pitchFamily="18" charset="0"/>
              </a:rPr>
              <a:t>Discussion of NPRR1224 but no action was taken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</a:rPr>
              <a:t>Discussed issues around timing of implementation</a:t>
            </a:r>
            <a:endParaRPr lang="en-US" sz="2400" dirty="0">
              <a:effectLst/>
              <a:latin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12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May 2, 2024 – 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67554</TotalTime>
  <Words>489</Words>
  <Application>Microsoft Office PowerPoint</Application>
  <PresentationFormat>On-screen Show (4:3)</PresentationFormat>
  <Paragraphs>60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Roboto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Rich, Katie</cp:lastModifiedBy>
  <cp:revision>1220</cp:revision>
  <cp:lastPrinted>2017-05-22T18:26:12Z</cp:lastPrinted>
  <dcterms:created xsi:type="dcterms:W3CDTF">2010-04-12T23:12:02Z</dcterms:created>
  <dcterms:modified xsi:type="dcterms:W3CDTF">2024-04-08T20:52:54Z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