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99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45171-10BC-483F-ABB3-59CA4C9C0926}" type="datetimeFigureOut">
              <a:rPr lang="en-US" smtClean="0"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C28D6-927C-4B87-9EE5-92F6BBF55B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855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28D6-927C-4B87-9EE5-92F6BBF55B8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897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4/4/2024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4/4/2024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4/4/2024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4/4/2024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4/4/2024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4/4/2024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4/4/2024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4/4/2024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4/4/2024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4/4/2024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6CDC3-7C60-4566-AE65-DD088C36938D}" type="datetimeFigureOut">
              <a:rPr lang="en-US" smtClean="0"/>
              <a:t>4/4/2024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8001000" cy="533400"/>
          </a:xfrm>
        </p:spPr>
        <p:txBody>
          <a:bodyPr>
            <a:noAutofit/>
          </a:bodyPr>
          <a:lstStyle/>
          <a:p>
            <a:b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Revision Requests that may remain Tabled</a:t>
            </a:r>
            <a:b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No action required by 4/5/24 PRS</a:t>
            </a:r>
            <a:b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914400"/>
            <a:ext cx="8458200" cy="5562600"/>
          </a:xfrm>
          <a:noFill/>
        </p:spPr>
        <p:txBody>
          <a:bodyPr>
            <a:no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NPRR956</a:t>
            </a:r>
            <a:r>
              <a:rPr lang="en-US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Designation of Providers of Transmission Additions (PRS)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NPRR1070</a:t>
            </a:r>
            <a:r>
              <a:rPr lang="en-US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Planning Criteria for GTC Exit Solutions (ROS and WMS)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NPRR1162</a:t>
            </a:r>
            <a:r>
              <a:rPr lang="en-US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Single Agent Designation for a QSE and its Sub-QSEs for Voice Communications over the ERCOT WAN (WMS)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NPRR1180,</a:t>
            </a:r>
            <a:r>
              <a:rPr lang="en-US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Inclusion of Forecasted Load in Planning Analyses (PRS)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NPRR1188</a:t>
            </a:r>
            <a:r>
              <a:rPr lang="en-US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Implement Nodal Dispatch and Energy Settlement for Controllable Load Resources (PRS)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NPRR1190</a:t>
            </a:r>
            <a:r>
              <a:rPr lang="en-US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High Dispatch Limit Override Provision for Increased NOIE Load Costs (WMS) 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NPRR1191</a:t>
            </a:r>
            <a:r>
              <a:rPr lang="en-US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Registration, Interconnection, and Operation of Customers with Large Loads; Information Required of Customers with Loads 25 MW or Greater (PRS)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NPRR1200</a:t>
            </a:r>
            <a:r>
              <a:rPr lang="en-US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Utilization of Calculated Values for Non-WSL for ESRs (WMS)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NPRR1202</a:t>
            </a:r>
            <a:r>
              <a:rPr lang="en-US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Refundable Deposits for Large Load Interconnection Studies (PRS)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NPRR1214, </a:t>
            </a:r>
            <a:r>
              <a:rPr lang="en-US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Reliability Deployment Price Adder Fix to Provide Locational Price Signals, Reduce Uplift and Risk (WMS)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NPRR1215</a:t>
            </a:r>
            <a:r>
              <a:rPr lang="en-US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Clarifications to the Day-Ahead Market (DAM) Energy-Only Offer Calculation (CFSG)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NPRR1216</a:t>
            </a:r>
            <a:r>
              <a:rPr lang="en-US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Implementation of Emergency Pricing Program (WMS)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NPRR1217</a:t>
            </a:r>
            <a:r>
              <a:rPr lang="en-US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Remove VDI Requirement for Deployment and Recall of Load Resources and ERS Resources (ROS)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NPRR1218</a:t>
            </a:r>
            <a:r>
              <a:rPr lang="en-US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REC Program Changes Per P.U.C. SUBST. R. 25.173, Renewable Energy Credit Program (PRS)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NPRR1219</a:t>
            </a:r>
            <a:r>
              <a:rPr lang="en-US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Methodology Revisions and New Definitions for the Report on Capacity, Demand and Reserves in the ERCOT Region (CDR) (WMS)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SCR826</a:t>
            </a:r>
            <a:r>
              <a:rPr lang="en-US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ERCOT.com Enhancements (PRS)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SCR827</a:t>
            </a:r>
            <a:r>
              <a:rPr lang="en-US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Grid Conditions Graph Addition for Operating Reserve Demand Curve (ORDC) Level (PRS)</a:t>
            </a:r>
          </a:p>
          <a:p>
            <a:pPr algn="l"/>
            <a:endParaRPr lang="en-US" sz="1600" b="1" dirty="0">
              <a:solidFill>
                <a:schemeClr val="tx1"/>
              </a:solidFill>
            </a:endParaRPr>
          </a:p>
          <a:p>
            <a:pPr algn="l"/>
            <a:endParaRPr lang="en-US" sz="11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297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Revision Requests that may remain Tabled No action required by 4/5/24 PRS 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6/21/12 PRS</dc:title>
  <dc:creator>ERCOT 062012</dc:creator>
  <cp:lastModifiedBy>Clifton, Suzy</cp:lastModifiedBy>
  <cp:revision>151</cp:revision>
  <dcterms:created xsi:type="dcterms:W3CDTF">2012-06-21T12:05:52Z</dcterms:created>
  <dcterms:modified xsi:type="dcterms:W3CDTF">2024-04-04T21:45:59Z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2023-12-13T20:48:42Z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52c3d6d3-d089-4c52-ab8f-09c48671a43f</vt:lpwstr>
  </property>
  <property fmtid="{D5CDD505-2E9C-101B-9397-08002B2CF9AE}" pid="8" name="MSIP_Label_7084cbda-52b8-46fb-a7b7-cb5bd465ed85_ContentBits">
    <vt:lpwstr>0</vt:lpwstr>
  </property>
</Properties>
</file>