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4"/>
  </p:notesMasterIdLst>
  <p:handoutMasterIdLst>
    <p:handoutMasterId r:id="rId15"/>
  </p:handoutMasterIdLst>
  <p:sldIdLst>
    <p:sldId id="542" r:id="rId6"/>
    <p:sldId id="563" r:id="rId7"/>
    <p:sldId id="576" r:id="rId8"/>
    <p:sldId id="566" r:id="rId9"/>
    <p:sldId id="575" r:id="rId10"/>
    <p:sldId id="579" r:id="rId11"/>
    <p:sldId id="577" r:id="rId12"/>
    <p:sldId id="573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  <p188:author id="{881B48C5-BB53-CDCD-4930-0451197F0D4A}" name="Urquhart, Ike" initials="UI" userId="S::Ike.Urquhart@ercot.com::730980f3-dc09-4cfe-ab83-a3f100637f33" providerId="AD"/>
  <p188:author id="{47B1B2D5-CBCE-C9A6-CDCE-5D057DF5C4EF}" name="Kersulis, Jonas" initials="KJ" userId="S::Jonas.Kersulis@ercot.com::38ec2a83-12fc-4093-8e16-3ee53b6e048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CF74A2-67D5-4A33-B5D1-94B692A885E6}" v="7" dt="2024-04-03T16:17:07.142"/>
    <p1510:client id="{C34FC573-B13B-48E0-8882-53D1633E445B}" v="786" dt="2024-04-04T15:50:35.939"/>
    <p1510:client id="{CA3C9CC8-90F4-4167-9D2F-8B2C8D0D7FF4}" v="5277" dt="2024-04-04T16:16:25.177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rquhart, Ike" userId="730980f3-dc09-4cfe-ab83-a3f100637f33" providerId="ADAL" clId="{BECF74A2-67D5-4A33-B5D1-94B692A885E6}"/>
    <pc:docChg chg="undo custSel modSld">
      <pc:chgData name="Urquhart, Ike" userId="730980f3-dc09-4cfe-ab83-a3f100637f33" providerId="ADAL" clId="{BECF74A2-67D5-4A33-B5D1-94B692A885E6}" dt="2024-04-03T16:17:07.142" v="6"/>
      <pc:docMkLst>
        <pc:docMk/>
      </pc:docMkLst>
      <pc:sldChg chg="modSp mod">
        <pc:chgData name="Urquhart, Ike" userId="730980f3-dc09-4cfe-ab83-a3f100637f33" providerId="ADAL" clId="{BECF74A2-67D5-4A33-B5D1-94B692A885E6}" dt="2024-04-03T16:04:06.377" v="3" actId="948"/>
        <pc:sldMkLst>
          <pc:docMk/>
          <pc:sldMk cId="3996593860" sldId="563"/>
        </pc:sldMkLst>
        <pc:spChg chg="mod">
          <ac:chgData name="Urquhart, Ike" userId="730980f3-dc09-4cfe-ab83-a3f100637f33" providerId="ADAL" clId="{BECF74A2-67D5-4A33-B5D1-94B692A885E6}" dt="2024-04-03T16:04:06.377" v="3" actId="948"/>
          <ac:spMkLst>
            <pc:docMk/>
            <pc:sldMk cId="3996593860" sldId="563"/>
            <ac:spMk id="3" creationId="{9AF20F1E-D4E3-7A70-2873-597B398F2A67}"/>
          </ac:spMkLst>
        </pc:spChg>
      </pc:sldChg>
      <pc:sldChg chg="modNotesTx">
        <pc:chgData name="Urquhart, Ike" userId="730980f3-dc09-4cfe-ab83-a3f100637f33" providerId="ADAL" clId="{BECF74A2-67D5-4A33-B5D1-94B692A885E6}" dt="2024-04-03T16:07:04.647" v="4" actId="20577"/>
        <pc:sldMkLst>
          <pc:docMk/>
          <pc:sldMk cId="209772112" sldId="565"/>
        </pc:sldMkLst>
      </pc:sldChg>
      <pc:sldChg chg="addCm">
        <pc:chgData name="Urquhart, Ike" userId="730980f3-dc09-4cfe-ab83-a3f100637f33" providerId="ADAL" clId="{BECF74A2-67D5-4A33-B5D1-94B692A885E6}" dt="2024-04-03T16:17:07.142" v="6"/>
        <pc:sldMkLst>
          <pc:docMk/>
          <pc:sldMk cId="3148162159" sldId="57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quhart, Ike" userId="730980f3-dc09-4cfe-ab83-a3f100637f33" providerId="ADAL" clId="{BECF74A2-67D5-4A33-B5D1-94B692A885E6}" dt="2024-04-03T16:17:07.142" v="6"/>
              <pc2:cmMkLst xmlns:pc2="http://schemas.microsoft.com/office/powerpoint/2019/9/main/command">
                <pc:docMk/>
                <pc:sldMk cId="3148162159" sldId="577"/>
                <pc2:cmMk id="{90B1A14A-1890-40B3-8211-00DBD9188F23}"/>
              </pc2:cmMkLst>
            </pc226:cmChg>
          </p:ext>
        </pc:extLst>
      </pc:sldChg>
      <pc:sldChg chg="modNotesTx">
        <pc:chgData name="Urquhart, Ike" userId="730980f3-dc09-4cfe-ab83-a3f100637f33" providerId="ADAL" clId="{BECF74A2-67D5-4A33-B5D1-94B692A885E6}" dt="2024-04-03T16:07:06.287" v="5" actId="20577"/>
        <pc:sldMkLst>
          <pc:docMk/>
          <pc:sldMk cId="1483688314" sldId="578"/>
        </pc:sldMkLst>
      </pc:sldChg>
    </pc:docChg>
  </pc:docChgLst>
  <pc:docChgLst>
    <pc:chgData name="Kersulis, Jonas" userId="38ec2a83-12fc-4093-8e16-3ee53b6e0485" providerId="ADAL" clId="{C34FC573-B13B-48E0-8882-53D1633E445B}"/>
    <pc:docChg chg="undo custSel addSld delSld modSld sldOrd">
      <pc:chgData name="Kersulis, Jonas" userId="38ec2a83-12fc-4093-8e16-3ee53b6e0485" providerId="ADAL" clId="{C34FC573-B13B-48E0-8882-53D1633E445B}" dt="2024-04-04T15:50:35.939" v="2606" actId="27107"/>
      <pc:docMkLst>
        <pc:docMk/>
      </pc:docMkLst>
      <pc:sldChg chg="modSp mod">
        <pc:chgData name="Kersulis, Jonas" userId="38ec2a83-12fc-4093-8e16-3ee53b6e0485" providerId="ADAL" clId="{C34FC573-B13B-48E0-8882-53D1633E445B}" dt="2024-04-02T18:04:31.387" v="1281" actId="20577"/>
        <pc:sldMkLst>
          <pc:docMk/>
          <pc:sldMk cId="1850676767" sldId="542"/>
        </pc:sldMkLst>
        <pc:spChg chg="mod">
          <ac:chgData name="Kersulis, Jonas" userId="38ec2a83-12fc-4093-8e16-3ee53b6e0485" providerId="ADAL" clId="{C34FC573-B13B-48E0-8882-53D1633E445B}" dt="2024-04-02T18:04:31.387" v="1281" actId="20577"/>
          <ac:spMkLst>
            <pc:docMk/>
            <pc:sldMk cId="1850676767" sldId="542"/>
            <ac:spMk id="4" creationId="{71B380C9-83F4-13B7-773B-9880F0F13E5F}"/>
          </ac:spMkLst>
        </pc:spChg>
      </pc:sldChg>
      <pc:sldChg chg="modSp mod">
        <pc:chgData name="Kersulis, Jonas" userId="38ec2a83-12fc-4093-8e16-3ee53b6e0485" providerId="ADAL" clId="{C34FC573-B13B-48E0-8882-53D1633E445B}" dt="2024-04-03T16:26:39.758" v="2369" actId="20577"/>
        <pc:sldMkLst>
          <pc:docMk/>
          <pc:sldMk cId="3996593860" sldId="563"/>
        </pc:sldMkLst>
        <pc:spChg chg="mod">
          <ac:chgData name="Kersulis, Jonas" userId="38ec2a83-12fc-4093-8e16-3ee53b6e0485" providerId="ADAL" clId="{C34FC573-B13B-48E0-8882-53D1633E445B}" dt="2024-04-03T16:26:39.758" v="2369" actId="20577"/>
          <ac:spMkLst>
            <pc:docMk/>
            <pc:sldMk cId="3996593860" sldId="563"/>
            <ac:spMk id="3" creationId="{9AF20F1E-D4E3-7A70-2873-597B398F2A67}"/>
          </ac:spMkLst>
        </pc:spChg>
      </pc:sldChg>
      <pc:sldChg chg="modSp mod">
        <pc:chgData name="Kersulis, Jonas" userId="38ec2a83-12fc-4093-8e16-3ee53b6e0485" providerId="ADAL" clId="{C34FC573-B13B-48E0-8882-53D1633E445B}" dt="2024-04-02T17:02:54.818" v="474" actId="20577"/>
        <pc:sldMkLst>
          <pc:docMk/>
          <pc:sldMk cId="602192652" sldId="564"/>
        </pc:sldMkLst>
        <pc:spChg chg="mod">
          <ac:chgData name="Kersulis, Jonas" userId="38ec2a83-12fc-4093-8e16-3ee53b6e0485" providerId="ADAL" clId="{C34FC573-B13B-48E0-8882-53D1633E445B}" dt="2024-04-02T17:02:54.818" v="474" actId="20577"/>
          <ac:spMkLst>
            <pc:docMk/>
            <pc:sldMk cId="602192652" sldId="564"/>
            <ac:spMk id="3" creationId="{9AF20F1E-D4E3-7A70-2873-597B398F2A67}"/>
          </ac:spMkLst>
        </pc:spChg>
      </pc:sldChg>
      <pc:sldChg chg="modSp mod ord">
        <pc:chgData name="Kersulis, Jonas" userId="38ec2a83-12fc-4093-8e16-3ee53b6e0485" providerId="ADAL" clId="{C34FC573-B13B-48E0-8882-53D1633E445B}" dt="2024-04-02T15:34:19.349" v="332"/>
        <pc:sldMkLst>
          <pc:docMk/>
          <pc:sldMk cId="209772112" sldId="565"/>
        </pc:sldMkLst>
        <pc:spChg chg="mod">
          <ac:chgData name="Kersulis, Jonas" userId="38ec2a83-12fc-4093-8e16-3ee53b6e0485" providerId="ADAL" clId="{C34FC573-B13B-48E0-8882-53D1633E445B}" dt="2024-04-02T15:29:06.073" v="152" actId="20577"/>
          <ac:spMkLst>
            <pc:docMk/>
            <pc:sldMk cId="209772112" sldId="565"/>
            <ac:spMk id="2" creationId="{5B7D6869-86A1-B83B-8299-C2EB10231D1A}"/>
          </ac:spMkLst>
        </pc:spChg>
      </pc:sldChg>
      <pc:sldChg chg="modSp mod ord">
        <pc:chgData name="Kersulis, Jonas" userId="38ec2a83-12fc-4093-8e16-3ee53b6e0485" providerId="ADAL" clId="{C34FC573-B13B-48E0-8882-53D1633E445B}" dt="2024-04-03T16:25:29.826" v="2290" actId="20577"/>
        <pc:sldMkLst>
          <pc:docMk/>
          <pc:sldMk cId="3824286219" sldId="566"/>
        </pc:sldMkLst>
        <pc:spChg chg="mod">
          <ac:chgData name="Kersulis, Jonas" userId="38ec2a83-12fc-4093-8e16-3ee53b6e0485" providerId="ADAL" clId="{C34FC573-B13B-48E0-8882-53D1633E445B}" dt="2024-04-02T17:05:58.845" v="665" actId="20577"/>
          <ac:spMkLst>
            <pc:docMk/>
            <pc:sldMk cId="3824286219" sldId="566"/>
            <ac:spMk id="2" creationId="{5B7D6869-86A1-B83B-8299-C2EB10231D1A}"/>
          </ac:spMkLst>
        </pc:spChg>
        <pc:spChg chg="mod">
          <ac:chgData name="Kersulis, Jonas" userId="38ec2a83-12fc-4093-8e16-3ee53b6e0485" providerId="ADAL" clId="{C34FC573-B13B-48E0-8882-53D1633E445B}" dt="2024-04-03T16:25:29.826" v="2290" actId="20577"/>
          <ac:spMkLst>
            <pc:docMk/>
            <pc:sldMk cId="3824286219" sldId="566"/>
            <ac:spMk id="3" creationId="{9AF20F1E-D4E3-7A70-2873-597B398F2A67}"/>
          </ac:spMkLst>
        </pc:spChg>
      </pc:sldChg>
      <pc:sldChg chg="addSp delSp modSp mod ord">
        <pc:chgData name="Kersulis, Jonas" userId="38ec2a83-12fc-4093-8e16-3ee53b6e0485" providerId="ADAL" clId="{C34FC573-B13B-48E0-8882-53D1633E445B}" dt="2024-04-02T18:24:54.099" v="1951" actId="1036"/>
        <pc:sldMkLst>
          <pc:docMk/>
          <pc:sldMk cId="3565873318" sldId="567"/>
        </pc:sldMkLst>
        <pc:spChg chg="mod">
          <ac:chgData name="Kersulis, Jonas" userId="38ec2a83-12fc-4093-8e16-3ee53b6e0485" providerId="ADAL" clId="{C34FC573-B13B-48E0-8882-53D1633E445B}" dt="2024-04-02T17:06:06.296" v="671" actId="20577"/>
          <ac:spMkLst>
            <pc:docMk/>
            <pc:sldMk cId="3565873318" sldId="567"/>
            <ac:spMk id="2" creationId="{5B7D6869-86A1-B83B-8299-C2EB10231D1A}"/>
          </ac:spMkLst>
        </pc:spChg>
        <pc:spChg chg="mod">
          <ac:chgData name="Kersulis, Jonas" userId="38ec2a83-12fc-4093-8e16-3ee53b6e0485" providerId="ADAL" clId="{C34FC573-B13B-48E0-8882-53D1633E445B}" dt="2024-04-02T17:24:21.808" v="1280" actId="14100"/>
          <ac:spMkLst>
            <pc:docMk/>
            <pc:sldMk cId="3565873318" sldId="567"/>
            <ac:spMk id="3" creationId="{9AF20F1E-D4E3-7A70-2873-597B398F2A67}"/>
          </ac:spMkLst>
        </pc:spChg>
        <pc:spChg chg="add mod">
          <ac:chgData name="Kersulis, Jonas" userId="38ec2a83-12fc-4093-8e16-3ee53b6e0485" providerId="ADAL" clId="{C34FC573-B13B-48E0-8882-53D1633E445B}" dt="2024-04-02T18:24:54.099" v="1951" actId="1036"/>
          <ac:spMkLst>
            <pc:docMk/>
            <pc:sldMk cId="3565873318" sldId="567"/>
            <ac:spMk id="6" creationId="{BF2A8512-F3CB-E1E5-446E-62884D5E5ABB}"/>
          </ac:spMkLst>
        </pc:spChg>
        <pc:spChg chg="add mod">
          <ac:chgData name="Kersulis, Jonas" userId="38ec2a83-12fc-4093-8e16-3ee53b6e0485" providerId="ADAL" clId="{C34FC573-B13B-48E0-8882-53D1633E445B}" dt="2024-04-02T18:24:54.099" v="1951" actId="1036"/>
          <ac:spMkLst>
            <pc:docMk/>
            <pc:sldMk cId="3565873318" sldId="567"/>
            <ac:spMk id="7" creationId="{331E2709-6419-F52F-8321-6B0096BABDEA}"/>
          </ac:spMkLst>
        </pc:spChg>
        <pc:spChg chg="add mod">
          <ac:chgData name="Kersulis, Jonas" userId="38ec2a83-12fc-4093-8e16-3ee53b6e0485" providerId="ADAL" clId="{C34FC573-B13B-48E0-8882-53D1633E445B}" dt="2024-04-02T18:24:54.099" v="1951" actId="1036"/>
          <ac:spMkLst>
            <pc:docMk/>
            <pc:sldMk cId="3565873318" sldId="567"/>
            <ac:spMk id="8" creationId="{482CACCF-5825-4DFB-A0D8-F8228835E17D}"/>
          </ac:spMkLst>
        </pc:spChg>
        <pc:spChg chg="add mod">
          <ac:chgData name="Kersulis, Jonas" userId="38ec2a83-12fc-4093-8e16-3ee53b6e0485" providerId="ADAL" clId="{C34FC573-B13B-48E0-8882-53D1633E445B}" dt="2024-04-02T18:24:54.099" v="1951" actId="1036"/>
          <ac:spMkLst>
            <pc:docMk/>
            <pc:sldMk cId="3565873318" sldId="567"/>
            <ac:spMk id="9" creationId="{A457ADD9-E0F0-93AB-DBC2-37370FA9C460}"/>
          </ac:spMkLst>
        </pc:spChg>
        <pc:graphicFrameChg chg="add del mod modGraphic">
          <ac:chgData name="Kersulis, Jonas" userId="38ec2a83-12fc-4093-8e16-3ee53b6e0485" providerId="ADAL" clId="{C34FC573-B13B-48E0-8882-53D1633E445B}" dt="2024-04-02T17:22:03.656" v="1249" actId="478"/>
          <ac:graphicFrameMkLst>
            <pc:docMk/>
            <pc:sldMk cId="3565873318" sldId="567"/>
            <ac:graphicFrameMk id="5" creationId="{FE8B4C0D-DEEC-6418-37E5-0C7991175FA0}"/>
          </ac:graphicFrameMkLst>
        </pc:graphicFrameChg>
        <pc:cxnChg chg="add mod">
          <ac:chgData name="Kersulis, Jonas" userId="38ec2a83-12fc-4093-8e16-3ee53b6e0485" providerId="ADAL" clId="{C34FC573-B13B-48E0-8882-53D1633E445B}" dt="2024-04-02T18:24:54.099" v="1951" actId="1036"/>
          <ac:cxnSpMkLst>
            <pc:docMk/>
            <pc:sldMk cId="3565873318" sldId="567"/>
            <ac:cxnSpMk id="11" creationId="{35156A17-A311-930A-5CBD-8B11867762B2}"/>
          </ac:cxnSpMkLst>
        </pc:cxnChg>
        <pc:cxnChg chg="add mod">
          <ac:chgData name="Kersulis, Jonas" userId="38ec2a83-12fc-4093-8e16-3ee53b6e0485" providerId="ADAL" clId="{C34FC573-B13B-48E0-8882-53D1633E445B}" dt="2024-04-02T18:24:54.099" v="1951" actId="1036"/>
          <ac:cxnSpMkLst>
            <pc:docMk/>
            <pc:sldMk cId="3565873318" sldId="567"/>
            <ac:cxnSpMk id="13" creationId="{5F71ADBB-224E-BF55-BD10-D2800A82DEE8}"/>
          </ac:cxnSpMkLst>
        </pc:cxnChg>
        <pc:cxnChg chg="add del mod">
          <ac:chgData name="Kersulis, Jonas" userId="38ec2a83-12fc-4093-8e16-3ee53b6e0485" providerId="ADAL" clId="{C34FC573-B13B-48E0-8882-53D1633E445B}" dt="2024-04-02T17:22:40.470" v="1257" actId="478"/>
          <ac:cxnSpMkLst>
            <pc:docMk/>
            <pc:sldMk cId="3565873318" sldId="567"/>
            <ac:cxnSpMk id="18" creationId="{31581E69-D55E-E045-BAB8-8D74A18D668C}"/>
          </ac:cxnSpMkLst>
        </pc:cxnChg>
        <pc:cxnChg chg="add mod">
          <ac:chgData name="Kersulis, Jonas" userId="38ec2a83-12fc-4093-8e16-3ee53b6e0485" providerId="ADAL" clId="{C34FC573-B13B-48E0-8882-53D1633E445B}" dt="2024-04-02T18:24:54.099" v="1951" actId="1036"/>
          <ac:cxnSpMkLst>
            <pc:docMk/>
            <pc:sldMk cId="3565873318" sldId="567"/>
            <ac:cxnSpMk id="22" creationId="{B972E4D2-87DD-8AB3-212E-7D755F6E4534}"/>
          </ac:cxnSpMkLst>
        </pc:cxnChg>
        <pc:cxnChg chg="add mod">
          <ac:chgData name="Kersulis, Jonas" userId="38ec2a83-12fc-4093-8e16-3ee53b6e0485" providerId="ADAL" clId="{C34FC573-B13B-48E0-8882-53D1633E445B}" dt="2024-04-02T18:24:54.099" v="1951" actId="1036"/>
          <ac:cxnSpMkLst>
            <pc:docMk/>
            <pc:sldMk cId="3565873318" sldId="567"/>
            <ac:cxnSpMk id="23" creationId="{4F4E8D45-4D3E-7800-73A8-808EA41B85F7}"/>
          </ac:cxnSpMkLst>
        </pc:cxnChg>
        <pc:cxnChg chg="add mod">
          <ac:chgData name="Kersulis, Jonas" userId="38ec2a83-12fc-4093-8e16-3ee53b6e0485" providerId="ADAL" clId="{C34FC573-B13B-48E0-8882-53D1633E445B}" dt="2024-04-02T18:24:54.099" v="1951" actId="1036"/>
          <ac:cxnSpMkLst>
            <pc:docMk/>
            <pc:sldMk cId="3565873318" sldId="567"/>
            <ac:cxnSpMk id="26" creationId="{10C09216-290D-8A2D-2C70-641CB9F2E6F4}"/>
          </ac:cxnSpMkLst>
        </pc:cxnChg>
      </pc:sldChg>
      <pc:sldChg chg="modSp del mod">
        <pc:chgData name="Kersulis, Jonas" userId="38ec2a83-12fc-4093-8e16-3ee53b6e0485" providerId="ADAL" clId="{C34FC573-B13B-48E0-8882-53D1633E445B}" dt="2024-04-02T18:14:12.906" v="1343" actId="47"/>
        <pc:sldMkLst>
          <pc:docMk/>
          <pc:sldMk cId="2164326665" sldId="568"/>
        </pc:sldMkLst>
        <pc:spChg chg="mod">
          <ac:chgData name="Kersulis, Jonas" userId="38ec2a83-12fc-4093-8e16-3ee53b6e0485" providerId="ADAL" clId="{C34FC573-B13B-48E0-8882-53D1633E445B}" dt="2024-04-02T15:28:06.098" v="45" actId="20577"/>
          <ac:spMkLst>
            <pc:docMk/>
            <pc:sldMk cId="2164326665" sldId="568"/>
            <ac:spMk id="3" creationId="{9AF20F1E-D4E3-7A70-2873-597B398F2A67}"/>
          </ac:spMkLst>
        </pc:spChg>
      </pc:sldChg>
      <pc:sldChg chg="modSp del mod">
        <pc:chgData name="Kersulis, Jonas" userId="38ec2a83-12fc-4093-8e16-3ee53b6e0485" providerId="ADAL" clId="{C34FC573-B13B-48E0-8882-53D1633E445B}" dt="2024-04-02T18:16:07.968" v="1398" actId="47"/>
        <pc:sldMkLst>
          <pc:docMk/>
          <pc:sldMk cId="3933537323" sldId="569"/>
        </pc:sldMkLst>
        <pc:spChg chg="mod">
          <ac:chgData name="Kersulis, Jonas" userId="38ec2a83-12fc-4093-8e16-3ee53b6e0485" providerId="ADAL" clId="{C34FC573-B13B-48E0-8882-53D1633E445B}" dt="2024-04-02T15:28:29.501" v="64" actId="20577"/>
          <ac:spMkLst>
            <pc:docMk/>
            <pc:sldMk cId="3933537323" sldId="569"/>
            <ac:spMk id="2" creationId="{5B7D6869-86A1-B83B-8299-C2EB10231D1A}"/>
          </ac:spMkLst>
        </pc:spChg>
      </pc:sldChg>
      <pc:sldChg chg="modSp add del mod ord">
        <pc:chgData name="Kersulis, Jonas" userId="38ec2a83-12fc-4093-8e16-3ee53b6e0485" providerId="ADAL" clId="{C34FC573-B13B-48E0-8882-53D1633E445B}" dt="2024-04-02T18:18:31.277" v="1575" actId="47"/>
        <pc:sldMkLst>
          <pc:docMk/>
          <pc:sldMk cId="424485172" sldId="570"/>
        </pc:sldMkLst>
        <pc:spChg chg="mod">
          <ac:chgData name="Kersulis, Jonas" userId="38ec2a83-12fc-4093-8e16-3ee53b6e0485" providerId="ADAL" clId="{C34FC573-B13B-48E0-8882-53D1633E445B}" dt="2024-04-02T15:28:41.152" v="103" actId="20577"/>
          <ac:spMkLst>
            <pc:docMk/>
            <pc:sldMk cId="424485172" sldId="570"/>
            <ac:spMk id="2" creationId="{5B7D6869-86A1-B83B-8299-C2EB10231D1A}"/>
          </ac:spMkLst>
        </pc:spChg>
        <pc:spChg chg="mod">
          <ac:chgData name="Kersulis, Jonas" userId="38ec2a83-12fc-4093-8e16-3ee53b6e0485" providerId="ADAL" clId="{C34FC573-B13B-48E0-8882-53D1633E445B}" dt="2024-04-02T18:16:36.210" v="1450" actId="21"/>
          <ac:spMkLst>
            <pc:docMk/>
            <pc:sldMk cId="424485172" sldId="570"/>
            <ac:spMk id="3" creationId="{9AF20F1E-D4E3-7A70-2873-597B398F2A67}"/>
          </ac:spMkLst>
        </pc:spChg>
      </pc:sldChg>
      <pc:sldChg chg="modSp add mod">
        <pc:chgData name="Kersulis, Jonas" userId="38ec2a83-12fc-4093-8e16-3ee53b6e0485" providerId="ADAL" clId="{C34FC573-B13B-48E0-8882-53D1633E445B}" dt="2024-04-02T18:07:10.828" v="1299" actId="20577"/>
        <pc:sldMkLst>
          <pc:docMk/>
          <pc:sldMk cId="2687513597" sldId="571"/>
        </pc:sldMkLst>
        <pc:spChg chg="mod">
          <ac:chgData name="Kersulis, Jonas" userId="38ec2a83-12fc-4093-8e16-3ee53b6e0485" providerId="ADAL" clId="{C34FC573-B13B-48E0-8882-53D1633E445B}" dt="2024-04-02T17:03:19.327" v="478" actId="20577"/>
          <ac:spMkLst>
            <pc:docMk/>
            <pc:sldMk cId="2687513597" sldId="571"/>
            <ac:spMk id="2" creationId="{5B7D6869-86A1-B83B-8299-C2EB10231D1A}"/>
          </ac:spMkLst>
        </pc:spChg>
        <pc:spChg chg="mod">
          <ac:chgData name="Kersulis, Jonas" userId="38ec2a83-12fc-4093-8e16-3ee53b6e0485" providerId="ADAL" clId="{C34FC573-B13B-48E0-8882-53D1633E445B}" dt="2024-04-02T18:07:10.828" v="1299" actId="20577"/>
          <ac:spMkLst>
            <pc:docMk/>
            <pc:sldMk cId="2687513597" sldId="571"/>
            <ac:spMk id="3" creationId="{9AF20F1E-D4E3-7A70-2873-597B398F2A67}"/>
          </ac:spMkLst>
        </pc:spChg>
      </pc:sldChg>
      <pc:sldChg chg="addSp delSp modSp add mod modNotesTx">
        <pc:chgData name="Kersulis, Jonas" userId="38ec2a83-12fc-4093-8e16-3ee53b6e0485" providerId="ADAL" clId="{C34FC573-B13B-48E0-8882-53D1633E445B}" dt="2024-04-02T18:35:26.629" v="2011" actId="22"/>
        <pc:sldMkLst>
          <pc:docMk/>
          <pc:sldMk cId="1142232128" sldId="572"/>
        </pc:sldMkLst>
        <pc:spChg chg="mod">
          <ac:chgData name="Kersulis, Jonas" userId="38ec2a83-12fc-4093-8e16-3ee53b6e0485" providerId="ADAL" clId="{C34FC573-B13B-48E0-8882-53D1633E445B}" dt="2024-04-02T18:16:01.478" v="1397" actId="20577"/>
          <ac:spMkLst>
            <pc:docMk/>
            <pc:sldMk cId="1142232128" sldId="572"/>
            <ac:spMk id="2" creationId="{5B7D6869-86A1-B83B-8299-C2EB10231D1A}"/>
          </ac:spMkLst>
        </pc:spChg>
        <pc:spChg chg="mod">
          <ac:chgData name="Kersulis, Jonas" userId="38ec2a83-12fc-4093-8e16-3ee53b6e0485" providerId="ADAL" clId="{C34FC573-B13B-48E0-8882-53D1633E445B}" dt="2024-04-02T18:30:45.977" v="2009" actId="20577"/>
          <ac:spMkLst>
            <pc:docMk/>
            <pc:sldMk cId="1142232128" sldId="572"/>
            <ac:spMk id="3" creationId="{9AF20F1E-D4E3-7A70-2873-597B398F2A67}"/>
          </ac:spMkLst>
        </pc:spChg>
        <pc:spChg chg="add mod">
          <ac:chgData name="Kersulis, Jonas" userId="38ec2a83-12fc-4093-8e16-3ee53b6e0485" providerId="ADAL" clId="{C34FC573-B13B-48E0-8882-53D1633E445B}" dt="2024-04-02T18:22:28.911" v="1883" actId="108"/>
          <ac:spMkLst>
            <pc:docMk/>
            <pc:sldMk cId="1142232128" sldId="572"/>
            <ac:spMk id="5" creationId="{768262E5-FFFC-13D9-B64C-FDA6FA0764EC}"/>
          </ac:spMkLst>
        </pc:spChg>
        <pc:spChg chg="add del">
          <ac:chgData name="Kersulis, Jonas" userId="38ec2a83-12fc-4093-8e16-3ee53b6e0485" providerId="ADAL" clId="{C34FC573-B13B-48E0-8882-53D1633E445B}" dt="2024-04-02T18:35:26.629" v="2011" actId="22"/>
          <ac:spMkLst>
            <pc:docMk/>
            <pc:sldMk cId="1142232128" sldId="572"/>
            <ac:spMk id="7" creationId="{96E3DD9D-8930-B925-3BCA-E513D091C7DC}"/>
          </ac:spMkLst>
        </pc:spChg>
      </pc:sldChg>
      <pc:sldChg chg="modSp add del mod">
        <pc:chgData name="Kersulis, Jonas" userId="38ec2a83-12fc-4093-8e16-3ee53b6e0485" providerId="ADAL" clId="{C34FC573-B13B-48E0-8882-53D1633E445B}" dt="2024-04-02T18:24:40.876" v="1936" actId="47"/>
        <pc:sldMkLst>
          <pc:docMk/>
          <pc:sldMk cId="2752207979" sldId="573"/>
        </pc:sldMkLst>
        <pc:spChg chg="mod">
          <ac:chgData name="Kersulis, Jonas" userId="38ec2a83-12fc-4093-8e16-3ee53b6e0485" providerId="ADAL" clId="{C34FC573-B13B-48E0-8882-53D1633E445B}" dt="2024-04-02T18:16:21.572" v="1437" actId="20577"/>
          <ac:spMkLst>
            <pc:docMk/>
            <pc:sldMk cId="2752207979" sldId="573"/>
            <ac:spMk id="2" creationId="{5B7D6869-86A1-B83B-8299-C2EB10231D1A}"/>
          </ac:spMkLst>
        </pc:spChg>
        <pc:spChg chg="mod">
          <ac:chgData name="Kersulis, Jonas" userId="38ec2a83-12fc-4093-8e16-3ee53b6e0485" providerId="ADAL" clId="{C34FC573-B13B-48E0-8882-53D1633E445B}" dt="2024-04-02T18:23:48" v="1933" actId="20577"/>
          <ac:spMkLst>
            <pc:docMk/>
            <pc:sldMk cId="2752207979" sldId="573"/>
            <ac:spMk id="3" creationId="{9AF20F1E-D4E3-7A70-2873-597B398F2A67}"/>
          </ac:spMkLst>
        </pc:spChg>
      </pc:sldChg>
      <pc:sldChg chg="delSp modSp add mod">
        <pc:chgData name="Kersulis, Jonas" userId="38ec2a83-12fc-4093-8e16-3ee53b6e0485" providerId="ADAL" clId="{C34FC573-B13B-48E0-8882-53D1633E445B}" dt="2024-04-02T18:35:38.989" v="2036" actId="20577"/>
        <pc:sldMkLst>
          <pc:docMk/>
          <pc:sldMk cId="4032855263" sldId="573"/>
        </pc:sldMkLst>
        <pc:spChg chg="mod">
          <ac:chgData name="Kersulis, Jonas" userId="38ec2a83-12fc-4093-8e16-3ee53b6e0485" providerId="ADAL" clId="{C34FC573-B13B-48E0-8882-53D1633E445B}" dt="2024-04-02T18:35:38.989" v="2036" actId="20577"/>
          <ac:spMkLst>
            <pc:docMk/>
            <pc:sldMk cId="4032855263" sldId="573"/>
            <ac:spMk id="2" creationId="{5B7D6869-86A1-B83B-8299-C2EB10231D1A}"/>
          </ac:spMkLst>
        </pc:spChg>
        <pc:spChg chg="mod">
          <ac:chgData name="Kersulis, Jonas" userId="38ec2a83-12fc-4093-8e16-3ee53b6e0485" providerId="ADAL" clId="{C34FC573-B13B-48E0-8882-53D1633E445B}" dt="2024-04-02T18:35:34.810" v="2014" actId="6549"/>
          <ac:spMkLst>
            <pc:docMk/>
            <pc:sldMk cId="4032855263" sldId="573"/>
            <ac:spMk id="3" creationId="{9AF20F1E-D4E3-7A70-2873-597B398F2A67}"/>
          </ac:spMkLst>
        </pc:spChg>
        <pc:spChg chg="del">
          <ac:chgData name="Kersulis, Jonas" userId="38ec2a83-12fc-4093-8e16-3ee53b6e0485" providerId="ADAL" clId="{C34FC573-B13B-48E0-8882-53D1633E445B}" dt="2024-04-02T18:35:33.462" v="2013" actId="478"/>
          <ac:spMkLst>
            <pc:docMk/>
            <pc:sldMk cId="4032855263" sldId="573"/>
            <ac:spMk id="5" creationId="{768262E5-FFFC-13D9-B64C-FDA6FA0764EC}"/>
          </ac:spMkLst>
        </pc:spChg>
      </pc:sldChg>
      <pc:sldChg chg="modSp mod">
        <pc:chgData name="Kersulis, Jonas" userId="38ec2a83-12fc-4093-8e16-3ee53b6e0485" providerId="ADAL" clId="{C34FC573-B13B-48E0-8882-53D1633E445B}" dt="2024-04-03T16:28:44.506" v="2440" actId="20577"/>
        <pc:sldMkLst>
          <pc:docMk/>
          <pc:sldMk cId="196097407" sldId="575"/>
        </pc:sldMkLst>
        <pc:spChg chg="mod">
          <ac:chgData name="Kersulis, Jonas" userId="38ec2a83-12fc-4093-8e16-3ee53b6e0485" providerId="ADAL" clId="{C34FC573-B13B-48E0-8882-53D1633E445B}" dt="2024-04-03T16:25:43.933" v="2316" actId="20577"/>
          <ac:spMkLst>
            <pc:docMk/>
            <pc:sldMk cId="196097407" sldId="575"/>
            <ac:spMk id="2" creationId="{5B7D6869-86A1-B83B-8299-C2EB10231D1A}"/>
          </ac:spMkLst>
        </pc:spChg>
        <pc:spChg chg="mod">
          <ac:chgData name="Kersulis, Jonas" userId="38ec2a83-12fc-4093-8e16-3ee53b6e0485" providerId="ADAL" clId="{C34FC573-B13B-48E0-8882-53D1633E445B}" dt="2024-04-03T16:28:44.506" v="2440" actId="20577"/>
          <ac:spMkLst>
            <pc:docMk/>
            <pc:sldMk cId="196097407" sldId="575"/>
            <ac:spMk id="15" creationId="{1A63CEA1-6D7A-A626-50E0-10F90B403CA0}"/>
          </ac:spMkLst>
        </pc:spChg>
        <pc:spChg chg="mod">
          <ac:chgData name="Kersulis, Jonas" userId="38ec2a83-12fc-4093-8e16-3ee53b6e0485" providerId="ADAL" clId="{C34FC573-B13B-48E0-8882-53D1633E445B}" dt="2024-04-03T16:27:18.903" v="2375" actId="13822"/>
          <ac:spMkLst>
            <pc:docMk/>
            <pc:sldMk cId="196097407" sldId="575"/>
            <ac:spMk id="55" creationId="{79EBD62A-5FD7-E18D-2789-C97C7A72A80D}"/>
          </ac:spMkLst>
        </pc:spChg>
        <pc:spChg chg="mod">
          <ac:chgData name="Kersulis, Jonas" userId="38ec2a83-12fc-4093-8e16-3ee53b6e0485" providerId="ADAL" clId="{C34FC573-B13B-48E0-8882-53D1633E445B}" dt="2024-04-03T16:27:14.640" v="2374" actId="13822"/>
          <ac:spMkLst>
            <pc:docMk/>
            <pc:sldMk cId="196097407" sldId="575"/>
            <ac:spMk id="59" creationId="{5EF7EED7-42E1-4300-33A7-7E22474B33C1}"/>
          </ac:spMkLst>
        </pc:spChg>
        <pc:spChg chg="mod">
          <ac:chgData name="Kersulis, Jonas" userId="38ec2a83-12fc-4093-8e16-3ee53b6e0485" providerId="ADAL" clId="{C34FC573-B13B-48E0-8882-53D1633E445B}" dt="2024-04-03T16:27:21.243" v="2376" actId="13822"/>
          <ac:spMkLst>
            <pc:docMk/>
            <pc:sldMk cId="196097407" sldId="575"/>
            <ac:spMk id="60" creationId="{57FB6EC3-4B44-0394-6B4D-B7D8AE9AB68D}"/>
          </ac:spMkLst>
        </pc:spChg>
        <pc:spChg chg="mod">
          <ac:chgData name="Kersulis, Jonas" userId="38ec2a83-12fc-4093-8e16-3ee53b6e0485" providerId="ADAL" clId="{C34FC573-B13B-48E0-8882-53D1633E445B}" dt="2024-04-03T16:27:31.913" v="2377" actId="13822"/>
          <ac:spMkLst>
            <pc:docMk/>
            <pc:sldMk cId="196097407" sldId="575"/>
            <ac:spMk id="61" creationId="{D3FB34CA-47C0-9C4E-1C60-5E6AE0816B17}"/>
          </ac:spMkLst>
        </pc:spChg>
        <pc:spChg chg="mod">
          <ac:chgData name="Kersulis, Jonas" userId="38ec2a83-12fc-4093-8e16-3ee53b6e0485" providerId="ADAL" clId="{C34FC573-B13B-48E0-8882-53D1633E445B}" dt="2024-04-03T16:27:44" v="2378" actId="13822"/>
          <ac:spMkLst>
            <pc:docMk/>
            <pc:sldMk cId="196097407" sldId="575"/>
            <ac:spMk id="67" creationId="{38EDEAAF-B88B-9B4E-4B9A-0BC80719A947}"/>
          </ac:spMkLst>
        </pc:spChg>
        <pc:spChg chg="mod">
          <ac:chgData name="Kersulis, Jonas" userId="38ec2a83-12fc-4093-8e16-3ee53b6e0485" providerId="ADAL" clId="{C34FC573-B13B-48E0-8882-53D1633E445B}" dt="2024-04-03T16:27:49.076" v="2380" actId="13822"/>
          <ac:spMkLst>
            <pc:docMk/>
            <pc:sldMk cId="196097407" sldId="575"/>
            <ac:spMk id="68" creationId="{07CD4F94-1773-3EFF-FB18-FA79725E73AD}"/>
          </ac:spMkLst>
        </pc:spChg>
        <pc:spChg chg="mod">
          <ac:chgData name="Kersulis, Jonas" userId="38ec2a83-12fc-4093-8e16-3ee53b6e0485" providerId="ADAL" clId="{C34FC573-B13B-48E0-8882-53D1633E445B}" dt="2024-04-03T16:27:46.766" v="2379" actId="13822"/>
          <ac:spMkLst>
            <pc:docMk/>
            <pc:sldMk cId="196097407" sldId="575"/>
            <ac:spMk id="70" creationId="{73AE488A-21D3-CC09-2706-E882A89B6478}"/>
          </ac:spMkLst>
        </pc:spChg>
        <pc:spChg chg="mod">
          <ac:chgData name="Kersulis, Jonas" userId="38ec2a83-12fc-4093-8e16-3ee53b6e0485" providerId="ADAL" clId="{C34FC573-B13B-48E0-8882-53D1633E445B}" dt="2024-04-03T16:27:51.016" v="2381" actId="13822"/>
          <ac:spMkLst>
            <pc:docMk/>
            <pc:sldMk cId="196097407" sldId="575"/>
            <ac:spMk id="71" creationId="{B0715532-DBD7-F809-B295-8176A5F5635E}"/>
          </ac:spMkLst>
        </pc:spChg>
      </pc:sldChg>
      <pc:sldChg chg="modSp mod addCm">
        <pc:chgData name="Kersulis, Jonas" userId="38ec2a83-12fc-4093-8e16-3ee53b6e0485" providerId="ADAL" clId="{C34FC573-B13B-48E0-8882-53D1633E445B}" dt="2024-04-04T15:50:35.939" v="2606" actId="27107"/>
        <pc:sldMkLst>
          <pc:docMk/>
          <pc:sldMk cId="805167582" sldId="576"/>
        </pc:sldMkLst>
        <pc:spChg chg="mod">
          <ac:chgData name="Kersulis, Jonas" userId="38ec2a83-12fc-4093-8e16-3ee53b6e0485" providerId="ADAL" clId="{C34FC573-B13B-48E0-8882-53D1633E445B}" dt="2024-04-04T15:50:35.939" v="2606" actId="27107"/>
          <ac:spMkLst>
            <pc:docMk/>
            <pc:sldMk cId="805167582" sldId="576"/>
            <ac:spMk id="3" creationId="{9AF20F1E-D4E3-7A70-2873-597B398F2A67}"/>
          </ac:spMkLst>
        </pc:spChg>
        <pc:spChg chg="mod">
          <ac:chgData name="Kersulis, Jonas" userId="38ec2a83-12fc-4093-8e16-3ee53b6e0485" providerId="ADAL" clId="{C34FC573-B13B-48E0-8882-53D1633E445B}" dt="2024-04-03T16:20:30.238" v="2155" actId="1035"/>
          <ac:spMkLst>
            <pc:docMk/>
            <pc:sldMk cId="805167582" sldId="576"/>
            <ac:spMk id="15" creationId="{5A284B51-A29F-C1FC-1114-F860AC1D8565}"/>
          </ac:spMkLst>
        </pc:spChg>
        <pc:graphicFrameChg chg="mod modGraphic">
          <ac:chgData name="Kersulis, Jonas" userId="38ec2a83-12fc-4093-8e16-3ee53b6e0485" providerId="ADAL" clId="{C34FC573-B13B-48E0-8882-53D1633E445B}" dt="2024-04-03T16:20:27.751" v="2149" actId="1036"/>
          <ac:graphicFrameMkLst>
            <pc:docMk/>
            <pc:sldMk cId="805167582" sldId="576"/>
            <ac:graphicFrameMk id="14" creationId="{CC62D39C-5C0E-65CE-293B-6B35EDBF5140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Kersulis, Jonas" userId="38ec2a83-12fc-4093-8e16-3ee53b6e0485" providerId="ADAL" clId="{C34FC573-B13B-48E0-8882-53D1633E445B}" dt="2024-04-03T16:22:56.719" v="2156"/>
              <pc2:cmMkLst xmlns:pc2="http://schemas.microsoft.com/office/powerpoint/2019/9/main/command">
                <pc:docMk/>
                <pc:sldMk cId="805167582" sldId="576"/>
                <pc2:cmMk id="{A840573A-A4E8-4303-9753-413FF49A7C80}"/>
              </pc2:cmMkLst>
            </pc226:cmChg>
          </p:ext>
        </pc:extLst>
      </pc:sldChg>
      <pc:sldChg chg="modSp mod">
        <pc:chgData name="Kersulis, Jonas" userId="38ec2a83-12fc-4093-8e16-3ee53b6e0485" providerId="ADAL" clId="{C34FC573-B13B-48E0-8882-53D1633E445B}" dt="2024-04-03T16:33:39.198" v="2605" actId="948"/>
        <pc:sldMkLst>
          <pc:docMk/>
          <pc:sldMk cId="3148162159" sldId="577"/>
        </pc:sldMkLst>
        <pc:spChg chg="mod">
          <ac:chgData name="Kersulis, Jonas" userId="38ec2a83-12fc-4093-8e16-3ee53b6e0485" providerId="ADAL" clId="{C34FC573-B13B-48E0-8882-53D1633E445B}" dt="2024-04-03T16:33:39.198" v="2605" actId="948"/>
          <ac:spMkLst>
            <pc:docMk/>
            <pc:sldMk cId="3148162159" sldId="577"/>
            <ac:spMk id="10" creationId="{AEDE4C76-2257-5F9A-EB8F-D77D76809D0B}"/>
          </ac:spMkLst>
        </pc:spChg>
        <pc:spChg chg="mod">
          <ac:chgData name="Kersulis, Jonas" userId="38ec2a83-12fc-4093-8e16-3ee53b6e0485" providerId="ADAL" clId="{C34FC573-B13B-48E0-8882-53D1633E445B}" dt="2024-04-03T16:33:24.377" v="2598" actId="21"/>
          <ac:spMkLst>
            <pc:docMk/>
            <pc:sldMk cId="3148162159" sldId="577"/>
            <ac:spMk id="13" creationId="{C1D1929C-E49C-894B-79A2-3C29D406E459}"/>
          </ac:spMkLst>
        </pc:spChg>
      </pc:sldChg>
      <pc:sldChg chg="modSp mod">
        <pc:chgData name="Kersulis, Jonas" userId="38ec2a83-12fc-4093-8e16-3ee53b6e0485" providerId="ADAL" clId="{C34FC573-B13B-48E0-8882-53D1633E445B}" dt="2024-04-03T16:31:53.896" v="2554" actId="20577"/>
        <pc:sldMkLst>
          <pc:docMk/>
          <pc:sldMk cId="2000836619" sldId="579"/>
        </pc:sldMkLst>
        <pc:spChg chg="mod">
          <ac:chgData name="Kersulis, Jonas" userId="38ec2a83-12fc-4093-8e16-3ee53b6e0485" providerId="ADAL" clId="{C34FC573-B13B-48E0-8882-53D1633E445B}" dt="2024-04-03T16:28:47.913" v="2447" actId="20577"/>
          <ac:spMkLst>
            <pc:docMk/>
            <pc:sldMk cId="2000836619" sldId="579"/>
            <ac:spMk id="2" creationId="{5B7D6869-86A1-B83B-8299-C2EB10231D1A}"/>
          </ac:spMkLst>
        </pc:spChg>
        <pc:spChg chg="mod">
          <ac:chgData name="Kersulis, Jonas" userId="38ec2a83-12fc-4093-8e16-3ee53b6e0485" providerId="ADAL" clId="{C34FC573-B13B-48E0-8882-53D1633E445B}" dt="2024-04-03T16:31:53.896" v="2554" actId="20577"/>
          <ac:spMkLst>
            <pc:docMk/>
            <pc:sldMk cId="2000836619" sldId="579"/>
            <ac:spMk id="6" creationId="{EC604319-7469-DA30-26D7-2EB8E79CF25A}"/>
          </ac:spMkLst>
        </pc:spChg>
        <pc:spChg chg="mod">
          <ac:chgData name="Kersulis, Jonas" userId="38ec2a83-12fc-4093-8e16-3ee53b6e0485" providerId="ADAL" clId="{C34FC573-B13B-48E0-8882-53D1633E445B}" dt="2024-04-03T16:31:34.004" v="2518" actId="14100"/>
          <ac:spMkLst>
            <pc:docMk/>
            <pc:sldMk cId="2000836619" sldId="579"/>
            <ac:spMk id="7" creationId="{060FB68E-7266-9283-6EE1-40C7D5F7E7F4}"/>
          </ac:spMkLst>
        </pc:spChg>
        <pc:spChg chg="mod">
          <ac:chgData name="Kersulis, Jonas" userId="38ec2a83-12fc-4093-8e16-3ee53b6e0485" providerId="ADAL" clId="{C34FC573-B13B-48E0-8882-53D1633E445B}" dt="2024-04-03T16:29:20.478" v="2454" actId="14100"/>
          <ac:spMkLst>
            <pc:docMk/>
            <pc:sldMk cId="2000836619" sldId="579"/>
            <ac:spMk id="8" creationId="{444510D8-ABA9-D2BC-BF08-E6D7374B42C7}"/>
          </ac:spMkLst>
        </pc:spChg>
        <pc:spChg chg="mod">
          <ac:chgData name="Kersulis, Jonas" userId="38ec2a83-12fc-4093-8e16-3ee53b6e0485" providerId="ADAL" clId="{C34FC573-B13B-48E0-8882-53D1633E445B}" dt="2024-04-03T16:29:18.357" v="2453" actId="14100"/>
          <ac:spMkLst>
            <pc:docMk/>
            <pc:sldMk cId="2000836619" sldId="579"/>
            <ac:spMk id="9" creationId="{DB2C5E98-9736-F829-2936-43A45FBAAF00}"/>
          </ac:spMkLst>
        </pc:spChg>
        <pc:spChg chg="mod">
          <ac:chgData name="Kersulis, Jonas" userId="38ec2a83-12fc-4093-8e16-3ee53b6e0485" providerId="ADAL" clId="{C34FC573-B13B-48E0-8882-53D1633E445B}" dt="2024-04-03T16:29:25.114" v="2456" actId="14100"/>
          <ac:spMkLst>
            <pc:docMk/>
            <pc:sldMk cId="2000836619" sldId="579"/>
            <ac:spMk id="14" creationId="{0E80F232-E40F-49F8-7B70-045495190610}"/>
          </ac:spMkLst>
        </pc:spChg>
      </pc:sldChg>
    </pc:docChg>
  </pc:docChgLst>
  <pc:docChgLst>
    <pc:chgData name="Lee, Raymund" userId="98f7a3e9-c10a-456d-96d3-9fd5eda081db" providerId="ADAL" clId="{CA3C9CC8-90F4-4167-9D2F-8B2C8D0D7FF4}"/>
    <pc:docChg chg="undo custSel addSld delSld modSld sldOrd">
      <pc:chgData name="Lee, Raymund" userId="98f7a3e9-c10a-456d-96d3-9fd5eda081db" providerId="ADAL" clId="{CA3C9CC8-90F4-4167-9D2F-8B2C8D0D7FF4}" dt="2024-04-04T16:16:25.177" v="12873" actId="1076"/>
      <pc:docMkLst>
        <pc:docMk/>
      </pc:docMkLst>
      <pc:sldChg chg="modSp mod ord">
        <pc:chgData name="Lee, Raymund" userId="98f7a3e9-c10a-456d-96d3-9fd5eda081db" providerId="ADAL" clId="{CA3C9CC8-90F4-4167-9D2F-8B2C8D0D7FF4}" dt="2024-04-04T12:49:55.437" v="11908"/>
        <pc:sldMkLst>
          <pc:docMk/>
          <pc:sldMk cId="3996593860" sldId="563"/>
        </pc:sldMkLst>
        <pc:spChg chg="mod">
          <ac:chgData name="Lee, Raymund" userId="98f7a3e9-c10a-456d-96d3-9fd5eda081db" providerId="ADAL" clId="{CA3C9CC8-90F4-4167-9D2F-8B2C8D0D7FF4}" dt="2024-04-03T15:47:56.347" v="11164" actId="20577"/>
          <ac:spMkLst>
            <pc:docMk/>
            <pc:sldMk cId="3996593860" sldId="563"/>
            <ac:spMk id="3" creationId="{9AF20F1E-D4E3-7A70-2873-597B398F2A67}"/>
          </ac:spMkLst>
        </pc:spChg>
      </pc:sldChg>
      <pc:sldChg chg="modSp del mod modNotesTx">
        <pc:chgData name="Lee, Raymund" userId="98f7a3e9-c10a-456d-96d3-9fd5eda081db" providerId="ADAL" clId="{CA3C9CC8-90F4-4167-9D2F-8B2C8D0D7FF4}" dt="2024-04-03T15:09:01.882" v="11080" actId="47"/>
        <pc:sldMkLst>
          <pc:docMk/>
          <pc:sldMk cId="602192652" sldId="564"/>
        </pc:sldMkLst>
        <pc:spChg chg="mod">
          <ac:chgData name="Lee, Raymund" userId="98f7a3e9-c10a-456d-96d3-9fd5eda081db" providerId="ADAL" clId="{CA3C9CC8-90F4-4167-9D2F-8B2C8D0D7FF4}" dt="2024-04-02T22:36:54.216" v="4218" actId="20577"/>
          <ac:spMkLst>
            <pc:docMk/>
            <pc:sldMk cId="602192652" sldId="564"/>
            <ac:spMk id="2" creationId="{5B7D6869-86A1-B83B-8299-C2EB10231D1A}"/>
          </ac:spMkLst>
        </pc:spChg>
        <pc:spChg chg="mod">
          <ac:chgData name="Lee, Raymund" userId="98f7a3e9-c10a-456d-96d3-9fd5eda081db" providerId="ADAL" clId="{CA3C9CC8-90F4-4167-9D2F-8B2C8D0D7FF4}" dt="2024-04-02T21:19:44.325" v="2704" actId="20577"/>
          <ac:spMkLst>
            <pc:docMk/>
            <pc:sldMk cId="602192652" sldId="564"/>
            <ac:spMk id="3" creationId="{9AF20F1E-D4E3-7A70-2873-597B398F2A67}"/>
          </ac:spMkLst>
        </pc:spChg>
      </pc:sldChg>
      <pc:sldChg chg="modSp del mod">
        <pc:chgData name="Lee, Raymund" userId="98f7a3e9-c10a-456d-96d3-9fd5eda081db" providerId="ADAL" clId="{CA3C9CC8-90F4-4167-9D2F-8B2C8D0D7FF4}" dt="2024-04-04T16:15:57.155" v="12871" actId="47"/>
        <pc:sldMkLst>
          <pc:docMk/>
          <pc:sldMk cId="209772112" sldId="565"/>
        </pc:sldMkLst>
        <pc:spChg chg="mod">
          <ac:chgData name="Lee, Raymund" userId="98f7a3e9-c10a-456d-96d3-9fd5eda081db" providerId="ADAL" clId="{CA3C9CC8-90F4-4167-9D2F-8B2C8D0D7FF4}" dt="2024-04-03T13:38:08.737" v="7840" actId="20577"/>
          <ac:spMkLst>
            <pc:docMk/>
            <pc:sldMk cId="209772112" sldId="565"/>
            <ac:spMk id="2" creationId="{5B7D6869-86A1-B83B-8299-C2EB10231D1A}"/>
          </ac:spMkLst>
        </pc:spChg>
      </pc:sldChg>
      <pc:sldChg chg="addSp delSp modSp mod">
        <pc:chgData name="Lee, Raymund" userId="98f7a3e9-c10a-456d-96d3-9fd5eda081db" providerId="ADAL" clId="{CA3C9CC8-90F4-4167-9D2F-8B2C8D0D7FF4}" dt="2024-04-04T13:09:28.814" v="12316" actId="1076"/>
        <pc:sldMkLst>
          <pc:docMk/>
          <pc:sldMk cId="3824286219" sldId="566"/>
        </pc:sldMkLst>
        <pc:spChg chg="mod">
          <ac:chgData name="Lee, Raymund" userId="98f7a3e9-c10a-456d-96d3-9fd5eda081db" providerId="ADAL" clId="{CA3C9CC8-90F4-4167-9D2F-8B2C8D0D7FF4}" dt="2024-04-04T13:08:57.982" v="12309" actId="20577"/>
          <ac:spMkLst>
            <pc:docMk/>
            <pc:sldMk cId="3824286219" sldId="566"/>
            <ac:spMk id="3" creationId="{9AF20F1E-D4E3-7A70-2873-597B398F2A67}"/>
          </ac:spMkLst>
        </pc:spChg>
        <pc:spChg chg="add mod">
          <ac:chgData name="Lee, Raymund" userId="98f7a3e9-c10a-456d-96d3-9fd5eda081db" providerId="ADAL" clId="{CA3C9CC8-90F4-4167-9D2F-8B2C8D0D7FF4}" dt="2024-04-04T13:09:28.814" v="12316" actId="1076"/>
          <ac:spMkLst>
            <pc:docMk/>
            <pc:sldMk cId="3824286219" sldId="566"/>
            <ac:spMk id="7" creationId="{17A2C63B-9D71-3D11-858C-86AA4A83F865}"/>
          </ac:spMkLst>
        </pc:spChg>
        <pc:picChg chg="add del mod">
          <ac:chgData name="Lee, Raymund" userId="98f7a3e9-c10a-456d-96d3-9fd5eda081db" providerId="ADAL" clId="{CA3C9CC8-90F4-4167-9D2F-8B2C8D0D7FF4}" dt="2024-04-04T13:05:22.756" v="12268" actId="478"/>
          <ac:picMkLst>
            <pc:docMk/>
            <pc:sldMk cId="3824286219" sldId="566"/>
            <ac:picMk id="6" creationId="{06AAD0B7-20F6-42D1-10C2-F82715C3D2A8}"/>
          </ac:picMkLst>
        </pc:picChg>
        <pc:picChg chg="add del mod">
          <ac:chgData name="Lee, Raymund" userId="98f7a3e9-c10a-456d-96d3-9fd5eda081db" providerId="ADAL" clId="{CA3C9CC8-90F4-4167-9D2F-8B2C8D0D7FF4}" dt="2024-04-02T20:36:13.326" v="1162" actId="478"/>
          <ac:picMkLst>
            <pc:docMk/>
            <pc:sldMk cId="3824286219" sldId="566"/>
            <ac:picMk id="6" creationId="{3B1DC35A-89D5-2B07-FB95-B24FEA6A8D4C}"/>
          </ac:picMkLst>
        </pc:picChg>
        <pc:picChg chg="add del mod">
          <ac:chgData name="Lee, Raymund" userId="98f7a3e9-c10a-456d-96d3-9fd5eda081db" providerId="ADAL" clId="{CA3C9CC8-90F4-4167-9D2F-8B2C8D0D7FF4}" dt="2024-04-03T18:44:02.923" v="11824" actId="478"/>
          <ac:picMkLst>
            <pc:docMk/>
            <pc:sldMk cId="3824286219" sldId="566"/>
            <ac:picMk id="8" creationId="{057176AF-0877-D402-B443-CC9C2D4A6FB8}"/>
          </ac:picMkLst>
        </pc:picChg>
        <pc:picChg chg="add mod">
          <ac:chgData name="Lee, Raymund" userId="98f7a3e9-c10a-456d-96d3-9fd5eda081db" providerId="ADAL" clId="{CA3C9CC8-90F4-4167-9D2F-8B2C8D0D7FF4}" dt="2024-04-04T13:09:21.066" v="12314" actId="1076"/>
          <ac:picMkLst>
            <pc:docMk/>
            <pc:sldMk cId="3824286219" sldId="566"/>
            <ac:picMk id="8" creationId="{8B522BC2-5568-E75C-8F43-98EEA2B4ACCC}"/>
          </ac:picMkLst>
        </pc:picChg>
      </pc:sldChg>
      <pc:sldChg chg="del">
        <pc:chgData name="Lee, Raymund" userId="98f7a3e9-c10a-456d-96d3-9fd5eda081db" providerId="ADAL" clId="{CA3C9CC8-90F4-4167-9D2F-8B2C8D0D7FF4}" dt="2024-04-03T15:08:49.115" v="11078" actId="47"/>
        <pc:sldMkLst>
          <pc:docMk/>
          <pc:sldMk cId="3565873318" sldId="567"/>
        </pc:sldMkLst>
      </pc:sldChg>
      <pc:sldChg chg="modSp del mod">
        <pc:chgData name="Lee, Raymund" userId="98f7a3e9-c10a-456d-96d3-9fd5eda081db" providerId="ADAL" clId="{CA3C9CC8-90F4-4167-9D2F-8B2C8D0D7FF4}" dt="2024-04-03T15:08:52.018" v="11079" actId="47"/>
        <pc:sldMkLst>
          <pc:docMk/>
          <pc:sldMk cId="2687513597" sldId="571"/>
        </pc:sldMkLst>
        <pc:spChg chg="mod">
          <ac:chgData name="Lee, Raymund" userId="98f7a3e9-c10a-456d-96d3-9fd5eda081db" providerId="ADAL" clId="{CA3C9CC8-90F4-4167-9D2F-8B2C8D0D7FF4}" dt="2024-04-02T22:21:22.439" v="4183" actId="20577"/>
          <ac:spMkLst>
            <pc:docMk/>
            <pc:sldMk cId="2687513597" sldId="571"/>
            <ac:spMk id="3" creationId="{9AF20F1E-D4E3-7A70-2873-597B398F2A67}"/>
          </ac:spMkLst>
        </pc:spChg>
      </pc:sldChg>
      <pc:sldChg chg="del modNotesTx">
        <pc:chgData name="Lee, Raymund" userId="98f7a3e9-c10a-456d-96d3-9fd5eda081db" providerId="ADAL" clId="{CA3C9CC8-90F4-4167-9D2F-8B2C8D0D7FF4}" dt="2024-04-03T15:07:29.484" v="10997" actId="47"/>
        <pc:sldMkLst>
          <pc:docMk/>
          <pc:sldMk cId="1142232128" sldId="572"/>
        </pc:sldMkLst>
      </pc:sldChg>
      <pc:sldChg chg="addSp modSp mod">
        <pc:chgData name="Lee, Raymund" userId="98f7a3e9-c10a-456d-96d3-9fd5eda081db" providerId="ADAL" clId="{CA3C9CC8-90F4-4167-9D2F-8B2C8D0D7FF4}" dt="2024-04-04T16:16:25.177" v="12873" actId="1076"/>
        <pc:sldMkLst>
          <pc:docMk/>
          <pc:sldMk cId="4032855263" sldId="573"/>
        </pc:sldMkLst>
        <pc:spChg chg="mod">
          <ac:chgData name="Lee, Raymund" userId="98f7a3e9-c10a-456d-96d3-9fd5eda081db" providerId="ADAL" clId="{CA3C9CC8-90F4-4167-9D2F-8B2C8D0D7FF4}" dt="2024-04-04T16:13:23.904" v="12862" actId="20577"/>
          <ac:spMkLst>
            <pc:docMk/>
            <pc:sldMk cId="4032855263" sldId="573"/>
            <ac:spMk id="2" creationId="{5B7D6869-86A1-B83B-8299-C2EB10231D1A}"/>
          </ac:spMkLst>
        </pc:spChg>
        <pc:spChg chg="mod">
          <ac:chgData name="Lee, Raymund" userId="98f7a3e9-c10a-456d-96d3-9fd5eda081db" providerId="ADAL" clId="{CA3C9CC8-90F4-4167-9D2F-8B2C8D0D7FF4}" dt="2024-04-04T16:14:30.453" v="12868" actId="20577"/>
          <ac:spMkLst>
            <pc:docMk/>
            <pc:sldMk cId="4032855263" sldId="573"/>
            <ac:spMk id="3" creationId="{9AF20F1E-D4E3-7A70-2873-597B398F2A67}"/>
          </ac:spMkLst>
        </pc:spChg>
        <pc:spChg chg="add mod">
          <ac:chgData name="Lee, Raymund" userId="98f7a3e9-c10a-456d-96d3-9fd5eda081db" providerId="ADAL" clId="{CA3C9CC8-90F4-4167-9D2F-8B2C8D0D7FF4}" dt="2024-04-04T16:16:25.177" v="12873" actId="1076"/>
          <ac:spMkLst>
            <pc:docMk/>
            <pc:sldMk cId="4032855263" sldId="573"/>
            <ac:spMk id="5" creationId="{B6C6C735-CA06-8F8E-2512-FBEE3E4E14AF}"/>
          </ac:spMkLst>
        </pc:spChg>
      </pc:sldChg>
      <pc:sldChg chg="modSp add del mod">
        <pc:chgData name="Lee, Raymund" userId="98f7a3e9-c10a-456d-96d3-9fd5eda081db" providerId="ADAL" clId="{CA3C9CC8-90F4-4167-9D2F-8B2C8D0D7FF4}" dt="2024-04-02T23:40:50.190" v="6443" actId="47"/>
        <pc:sldMkLst>
          <pc:docMk/>
          <pc:sldMk cId="3946818509" sldId="574"/>
        </pc:sldMkLst>
        <pc:spChg chg="mod">
          <ac:chgData name="Lee, Raymund" userId="98f7a3e9-c10a-456d-96d3-9fd5eda081db" providerId="ADAL" clId="{CA3C9CC8-90F4-4167-9D2F-8B2C8D0D7FF4}" dt="2024-04-02T20:41:08.162" v="1192" actId="20577"/>
          <ac:spMkLst>
            <pc:docMk/>
            <pc:sldMk cId="3946818509" sldId="574"/>
            <ac:spMk id="2" creationId="{5B7D6869-86A1-B83B-8299-C2EB10231D1A}"/>
          </ac:spMkLst>
        </pc:spChg>
        <pc:spChg chg="mod">
          <ac:chgData name="Lee, Raymund" userId="98f7a3e9-c10a-456d-96d3-9fd5eda081db" providerId="ADAL" clId="{CA3C9CC8-90F4-4167-9D2F-8B2C8D0D7FF4}" dt="2024-04-02T20:48:12.189" v="1717" actId="404"/>
          <ac:spMkLst>
            <pc:docMk/>
            <pc:sldMk cId="3946818509" sldId="574"/>
            <ac:spMk id="3" creationId="{9AF20F1E-D4E3-7A70-2873-597B398F2A67}"/>
          </ac:spMkLst>
        </pc:spChg>
        <pc:spChg chg="mod">
          <ac:chgData name="Lee, Raymund" userId="98f7a3e9-c10a-456d-96d3-9fd5eda081db" providerId="ADAL" clId="{CA3C9CC8-90F4-4167-9D2F-8B2C8D0D7FF4}" dt="2024-04-02T20:48:16.222" v="1718" actId="404"/>
          <ac:spMkLst>
            <pc:docMk/>
            <pc:sldMk cId="3946818509" sldId="574"/>
            <ac:spMk id="5" creationId="{768262E5-FFFC-13D9-B64C-FDA6FA0764EC}"/>
          </ac:spMkLst>
        </pc:spChg>
      </pc:sldChg>
      <pc:sldChg chg="add del">
        <pc:chgData name="Lee, Raymund" userId="98f7a3e9-c10a-456d-96d3-9fd5eda081db" providerId="ADAL" clId="{CA3C9CC8-90F4-4167-9D2F-8B2C8D0D7FF4}" dt="2024-04-02T20:39:18.878" v="1166" actId="47"/>
        <pc:sldMkLst>
          <pc:docMk/>
          <pc:sldMk cId="3947284616" sldId="574"/>
        </pc:sldMkLst>
      </pc:sldChg>
      <pc:sldChg chg="addSp delSp modSp add mod ord">
        <pc:chgData name="Lee, Raymund" userId="98f7a3e9-c10a-456d-96d3-9fd5eda081db" providerId="ADAL" clId="{CA3C9CC8-90F4-4167-9D2F-8B2C8D0D7FF4}" dt="2024-04-03T15:49:16.153" v="11231" actId="1076"/>
        <pc:sldMkLst>
          <pc:docMk/>
          <pc:sldMk cId="196097407" sldId="575"/>
        </pc:sldMkLst>
        <pc:spChg chg="add del mod">
          <ac:chgData name="Lee, Raymund" userId="98f7a3e9-c10a-456d-96d3-9fd5eda081db" providerId="ADAL" clId="{CA3C9CC8-90F4-4167-9D2F-8B2C8D0D7FF4}" dt="2024-04-03T15:08:12.413" v="11062" actId="20577"/>
          <ac:spMkLst>
            <pc:docMk/>
            <pc:sldMk cId="196097407" sldId="575"/>
            <ac:spMk id="2" creationId="{5B7D6869-86A1-B83B-8299-C2EB10231D1A}"/>
          </ac:spMkLst>
        </pc:spChg>
        <pc:spChg chg="del">
          <ac:chgData name="Lee, Raymund" userId="98f7a3e9-c10a-456d-96d3-9fd5eda081db" providerId="ADAL" clId="{CA3C9CC8-90F4-4167-9D2F-8B2C8D0D7FF4}" dt="2024-04-02T20:49:32.767" v="1720" actId="478"/>
          <ac:spMkLst>
            <pc:docMk/>
            <pc:sldMk cId="196097407" sldId="575"/>
            <ac:spMk id="3" creationId="{9AF20F1E-D4E3-7A70-2873-597B398F2A67}"/>
          </ac:spMkLst>
        </pc:spChg>
        <pc:spChg chg="mod">
          <ac:chgData name="Lee, Raymund" userId="98f7a3e9-c10a-456d-96d3-9fd5eda081db" providerId="ADAL" clId="{CA3C9CC8-90F4-4167-9D2F-8B2C8D0D7FF4}" dt="2024-04-02T23:31:29.473" v="5940" actId="1076"/>
          <ac:spMkLst>
            <pc:docMk/>
            <pc:sldMk cId="196097407" sldId="575"/>
            <ac:spMk id="6" creationId="{BF2A8512-F3CB-E1E5-446E-62884D5E5ABB}"/>
          </ac:spMkLst>
        </pc:spChg>
        <pc:spChg chg="mod">
          <ac:chgData name="Lee, Raymund" userId="98f7a3e9-c10a-456d-96d3-9fd5eda081db" providerId="ADAL" clId="{CA3C9CC8-90F4-4167-9D2F-8B2C8D0D7FF4}" dt="2024-04-03T15:34:39.490" v="11097" actId="1076"/>
          <ac:spMkLst>
            <pc:docMk/>
            <pc:sldMk cId="196097407" sldId="575"/>
            <ac:spMk id="7" creationId="{331E2709-6419-F52F-8321-6B0096BABDEA}"/>
          </ac:spMkLst>
        </pc:spChg>
        <pc:spChg chg="mod">
          <ac:chgData name="Lee, Raymund" userId="98f7a3e9-c10a-456d-96d3-9fd5eda081db" providerId="ADAL" clId="{CA3C9CC8-90F4-4167-9D2F-8B2C8D0D7FF4}" dt="2024-04-02T23:32:58.268" v="6019" actId="20577"/>
          <ac:spMkLst>
            <pc:docMk/>
            <pc:sldMk cId="196097407" sldId="575"/>
            <ac:spMk id="8" creationId="{482CACCF-5825-4DFB-A0D8-F8228835E17D}"/>
          </ac:spMkLst>
        </pc:spChg>
        <pc:spChg chg="del">
          <ac:chgData name="Lee, Raymund" userId="98f7a3e9-c10a-456d-96d3-9fd5eda081db" providerId="ADAL" clId="{CA3C9CC8-90F4-4167-9D2F-8B2C8D0D7FF4}" dt="2024-04-02T20:49:56.203" v="1726" actId="478"/>
          <ac:spMkLst>
            <pc:docMk/>
            <pc:sldMk cId="196097407" sldId="575"/>
            <ac:spMk id="9" creationId="{A457ADD9-E0F0-93AB-DBC2-37370FA9C460}"/>
          </ac:spMkLst>
        </pc:spChg>
        <pc:spChg chg="add del mod">
          <ac:chgData name="Lee, Raymund" userId="98f7a3e9-c10a-456d-96d3-9fd5eda081db" providerId="ADAL" clId="{CA3C9CC8-90F4-4167-9D2F-8B2C8D0D7FF4}" dt="2024-04-02T20:49:34.671" v="1721" actId="478"/>
          <ac:spMkLst>
            <pc:docMk/>
            <pc:sldMk cId="196097407" sldId="575"/>
            <ac:spMk id="10" creationId="{61481A69-84FF-CF94-EE9D-14E482C0519A}"/>
          </ac:spMkLst>
        </pc:spChg>
        <pc:spChg chg="add mod">
          <ac:chgData name="Lee, Raymund" userId="98f7a3e9-c10a-456d-96d3-9fd5eda081db" providerId="ADAL" clId="{CA3C9CC8-90F4-4167-9D2F-8B2C8D0D7FF4}" dt="2024-04-03T15:49:16.153" v="11231" actId="1076"/>
          <ac:spMkLst>
            <pc:docMk/>
            <pc:sldMk cId="196097407" sldId="575"/>
            <ac:spMk id="15" creationId="{1A63CEA1-6D7A-A626-50E0-10F90B403CA0}"/>
          </ac:spMkLst>
        </pc:spChg>
        <pc:spChg chg="add mod">
          <ac:chgData name="Lee, Raymund" userId="98f7a3e9-c10a-456d-96d3-9fd5eda081db" providerId="ADAL" clId="{CA3C9CC8-90F4-4167-9D2F-8B2C8D0D7FF4}" dt="2024-04-03T03:28:41.155" v="6597" actId="20577"/>
          <ac:spMkLst>
            <pc:docMk/>
            <pc:sldMk cId="196097407" sldId="575"/>
            <ac:spMk id="55" creationId="{79EBD62A-5FD7-E18D-2789-C97C7A72A80D}"/>
          </ac:spMkLst>
        </pc:spChg>
        <pc:spChg chg="add mod">
          <ac:chgData name="Lee, Raymund" userId="98f7a3e9-c10a-456d-96d3-9fd5eda081db" providerId="ADAL" clId="{CA3C9CC8-90F4-4167-9D2F-8B2C8D0D7FF4}" dt="2024-04-02T23:31:29.473" v="5940" actId="1076"/>
          <ac:spMkLst>
            <pc:docMk/>
            <pc:sldMk cId="196097407" sldId="575"/>
            <ac:spMk id="56" creationId="{5DE89D0B-CB5D-1AE5-7743-9C5B146CA211}"/>
          </ac:spMkLst>
        </pc:spChg>
        <pc:spChg chg="add mod">
          <ac:chgData name="Lee, Raymund" userId="98f7a3e9-c10a-456d-96d3-9fd5eda081db" providerId="ADAL" clId="{CA3C9CC8-90F4-4167-9D2F-8B2C8D0D7FF4}" dt="2024-04-03T15:34:39.490" v="11097" actId="1076"/>
          <ac:spMkLst>
            <pc:docMk/>
            <pc:sldMk cId="196097407" sldId="575"/>
            <ac:spMk id="57" creationId="{1AA86799-4CA3-D184-6110-24373D90B9B8}"/>
          </ac:spMkLst>
        </pc:spChg>
        <pc:spChg chg="add mod">
          <ac:chgData name="Lee, Raymund" userId="98f7a3e9-c10a-456d-96d3-9fd5eda081db" providerId="ADAL" clId="{CA3C9CC8-90F4-4167-9D2F-8B2C8D0D7FF4}" dt="2024-04-02T23:31:16.011" v="5936" actId="403"/>
          <ac:spMkLst>
            <pc:docMk/>
            <pc:sldMk cId="196097407" sldId="575"/>
            <ac:spMk id="58" creationId="{7823C2C2-D548-4897-5657-855BB721F630}"/>
          </ac:spMkLst>
        </pc:spChg>
        <pc:spChg chg="add mod">
          <ac:chgData name="Lee, Raymund" userId="98f7a3e9-c10a-456d-96d3-9fd5eda081db" providerId="ADAL" clId="{CA3C9CC8-90F4-4167-9D2F-8B2C8D0D7FF4}" dt="2024-04-02T23:43:37.540" v="6526" actId="1076"/>
          <ac:spMkLst>
            <pc:docMk/>
            <pc:sldMk cId="196097407" sldId="575"/>
            <ac:spMk id="59" creationId="{5EF7EED7-42E1-4300-33A7-7E22474B33C1}"/>
          </ac:spMkLst>
        </pc:spChg>
        <pc:spChg chg="add mod">
          <ac:chgData name="Lee, Raymund" userId="98f7a3e9-c10a-456d-96d3-9fd5eda081db" providerId="ADAL" clId="{CA3C9CC8-90F4-4167-9D2F-8B2C8D0D7FF4}" dt="2024-04-03T03:28:31.385" v="6582" actId="1076"/>
          <ac:spMkLst>
            <pc:docMk/>
            <pc:sldMk cId="196097407" sldId="575"/>
            <ac:spMk id="60" creationId="{57FB6EC3-4B44-0394-6B4D-B7D8AE9AB68D}"/>
          </ac:spMkLst>
        </pc:spChg>
        <pc:spChg chg="add mod">
          <ac:chgData name="Lee, Raymund" userId="98f7a3e9-c10a-456d-96d3-9fd5eda081db" providerId="ADAL" clId="{CA3C9CC8-90F4-4167-9D2F-8B2C8D0D7FF4}" dt="2024-04-03T03:28:26.356" v="6581" actId="1076"/>
          <ac:spMkLst>
            <pc:docMk/>
            <pc:sldMk cId="196097407" sldId="575"/>
            <ac:spMk id="61" creationId="{D3FB34CA-47C0-9C4E-1C60-5E6AE0816B17}"/>
          </ac:spMkLst>
        </pc:spChg>
        <pc:spChg chg="add mod">
          <ac:chgData name="Lee, Raymund" userId="98f7a3e9-c10a-456d-96d3-9fd5eda081db" providerId="ADAL" clId="{CA3C9CC8-90F4-4167-9D2F-8B2C8D0D7FF4}" dt="2024-04-03T15:34:39.490" v="11097" actId="1076"/>
          <ac:spMkLst>
            <pc:docMk/>
            <pc:sldMk cId="196097407" sldId="575"/>
            <ac:spMk id="67" creationId="{38EDEAAF-B88B-9B4E-4B9A-0BC80719A947}"/>
          </ac:spMkLst>
        </pc:spChg>
        <pc:spChg chg="add del mod">
          <ac:chgData name="Lee, Raymund" userId="98f7a3e9-c10a-456d-96d3-9fd5eda081db" providerId="ADAL" clId="{CA3C9CC8-90F4-4167-9D2F-8B2C8D0D7FF4}" dt="2024-04-02T23:37:18.759" v="6182" actId="14100"/>
          <ac:spMkLst>
            <pc:docMk/>
            <pc:sldMk cId="196097407" sldId="575"/>
            <ac:spMk id="68" creationId="{07CD4F94-1773-3EFF-FB18-FA79725E73AD}"/>
          </ac:spMkLst>
        </pc:spChg>
        <pc:spChg chg="add del mod">
          <ac:chgData name="Lee, Raymund" userId="98f7a3e9-c10a-456d-96d3-9fd5eda081db" providerId="ADAL" clId="{CA3C9CC8-90F4-4167-9D2F-8B2C8D0D7FF4}" dt="2024-04-02T23:33:35.064" v="6036" actId="478"/>
          <ac:spMkLst>
            <pc:docMk/>
            <pc:sldMk cId="196097407" sldId="575"/>
            <ac:spMk id="69" creationId="{7E07EC8B-3B83-3339-E061-EB054981005C}"/>
          </ac:spMkLst>
        </pc:spChg>
        <pc:spChg chg="add mod">
          <ac:chgData name="Lee, Raymund" userId="98f7a3e9-c10a-456d-96d3-9fd5eda081db" providerId="ADAL" clId="{CA3C9CC8-90F4-4167-9D2F-8B2C8D0D7FF4}" dt="2024-04-02T23:37:04.202" v="6179" actId="113"/>
          <ac:spMkLst>
            <pc:docMk/>
            <pc:sldMk cId="196097407" sldId="575"/>
            <ac:spMk id="70" creationId="{73AE488A-21D3-CC09-2706-E882A89B6478}"/>
          </ac:spMkLst>
        </pc:spChg>
        <pc:spChg chg="add mod">
          <ac:chgData name="Lee, Raymund" userId="98f7a3e9-c10a-456d-96d3-9fd5eda081db" providerId="ADAL" clId="{CA3C9CC8-90F4-4167-9D2F-8B2C8D0D7FF4}" dt="2024-04-02T23:43:25.451" v="6524" actId="20577"/>
          <ac:spMkLst>
            <pc:docMk/>
            <pc:sldMk cId="196097407" sldId="575"/>
            <ac:spMk id="71" creationId="{B0715532-DBD7-F809-B295-8176A5F5635E}"/>
          </ac:spMkLst>
        </pc:spChg>
        <pc:spChg chg="add del mod">
          <ac:chgData name="Lee, Raymund" userId="98f7a3e9-c10a-456d-96d3-9fd5eda081db" providerId="ADAL" clId="{CA3C9CC8-90F4-4167-9D2F-8B2C8D0D7FF4}" dt="2024-04-02T23:41:51.205" v="6455" actId="478"/>
          <ac:spMkLst>
            <pc:docMk/>
            <pc:sldMk cId="196097407" sldId="575"/>
            <ac:spMk id="73" creationId="{7A0AA8B4-6969-93F9-ED5C-178344A4A797}"/>
          </ac:spMkLst>
        </pc:spChg>
        <pc:cxnChg chg="mod">
          <ac:chgData name="Lee, Raymund" userId="98f7a3e9-c10a-456d-96d3-9fd5eda081db" providerId="ADAL" clId="{CA3C9CC8-90F4-4167-9D2F-8B2C8D0D7FF4}" dt="2024-04-03T15:34:39.490" v="11097" actId="1076"/>
          <ac:cxnSpMkLst>
            <pc:docMk/>
            <pc:sldMk cId="196097407" sldId="575"/>
            <ac:cxnSpMk id="11" creationId="{35156A17-A311-930A-5CBD-8B11867762B2}"/>
          </ac:cxnSpMkLst>
        </pc:cxnChg>
        <pc:cxnChg chg="mod">
          <ac:chgData name="Lee, Raymund" userId="98f7a3e9-c10a-456d-96d3-9fd5eda081db" providerId="ADAL" clId="{CA3C9CC8-90F4-4167-9D2F-8B2C8D0D7FF4}" dt="2024-04-03T15:34:39.490" v="11097" actId="1076"/>
          <ac:cxnSpMkLst>
            <pc:docMk/>
            <pc:sldMk cId="196097407" sldId="575"/>
            <ac:cxnSpMk id="13" creationId="{5F71ADBB-224E-BF55-BD10-D2800A82DEE8}"/>
          </ac:cxnSpMkLst>
        </pc:cxnChg>
        <pc:cxnChg chg="del mod">
          <ac:chgData name="Lee, Raymund" userId="98f7a3e9-c10a-456d-96d3-9fd5eda081db" providerId="ADAL" clId="{CA3C9CC8-90F4-4167-9D2F-8B2C8D0D7FF4}" dt="2024-04-02T20:49:57.571" v="1727" actId="478"/>
          <ac:cxnSpMkLst>
            <pc:docMk/>
            <pc:sldMk cId="196097407" sldId="575"/>
            <ac:cxnSpMk id="22" creationId="{B972E4D2-87DD-8AB3-212E-7D755F6E4534}"/>
          </ac:cxnSpMkLst>
        </pc:cxnChg>
        <pc:cxnChg chg="del mod">
          <ac:chgData name="Lee, Raymund" userId="98f7a3e9-c10a-456d-96d3-9fd5eda081db" providerId="ADAL" clId="{CA3C9CC8-90F4-4167-9D2F-8B2C8D0D7FF4}" dt="2024-04-02T20:49:58.753" v="1728" actId="478"/>
          <ac:cxnSpMkLst>
            <pc:docMk/>
            <pc:sldMk cId="196097407" sldId="575"/>
            <ac:cxnSpMk id="23" creationId="{4F4E8D45-4D3E-7800-73A8-808EA41B85F7}"/>
          </ac:cxnSpMkLst>
        </pc:cxnChg>
        <pc:cxnChg chg="del mod">
          <ac:chgData name="Lee, Raymund" userId="98f7a3e9-c10a-456d-96d3-9fd5eda081db" providerId="ADAL" clId="{CA3C9CC8-90F4-4167-9D2F-8B2C8D0D7FF4}" dt="2024-04-02T20:49:59.278" v="1729" actId="478"/>
          <ac:cxnSpMkLst>
            <pc:docMk/>
            <pc:sldMk cId="196097407" sldId="575"/>
            <ac:cxnSpMk id="26" creationId="{10C09216-290D-8A2D-2C70-641CB9F2E6F4}"/>
          </ac:cxnSpMkLst>
        </pc:cxnChg>
      </pc:sldChg>
      <pc:sldChg chg="addSp delSp modSp add mod delCm">
        <pc:chgData name="Lee, Raymund" userId="98f7a3e9-c10a-456d-96d3-9fd5eda081db" providerId="ADAL" clId="{CA3C9CC8-90F4-4167-9D2F-8B2C8D0D7FF4}" dt="2024-04-04T15:41:05.620" v="12353" actId="14100"/>
        <pc:sldMkLst>
          <pc:docMk/>
          <pc:sldMk cId="805167582" sldId="576"/>
        </pc:sldMkLst>
        <pc:spChg chg="mod">
          <ac:chgData name="Lee, Raymund" userId="98f7a3e9-c10a-456d-96d3-9fd5eda081db" providerId="ADAL" clId="{CA3C9CC8-90F4-4167-9D2F-8B2C8D0D7FF4}" dt="2024-04-02T22:55:59.500" v="5182" actId="20577"/>
          <ac:spMkLst>
            <pc:docMk/>
            <pc:sldMk cId="805167582" sldId="576"/>
            <ac:spMk id="2" creationId="{5B7D6869-86A1-B83B-8299-C2EB10231D1A}"/>
          </ac:spMkLst>
        </pc:spChg>
        <pc:spChg chg="mod">
          <ac:chgData name="Lee, Raymund" userId="98f7a3e9-c10a-456d-96d3-9fd5eda081db" providerId="ADAL" clId="{CA3C9CC8-90F4-4167-9D2F-8B2C8D0D7FF4}" dt="2024-04-04T15:41:05.620" v="12353" actId="14100"/>
          <ac:spMkLst>
            <pc:docMk/>
            <pc:sldMk cId="805167582" sldId="576"/>
            <ac:spMk id="3" creationId="{9AF20F1E-D4E3-7A70-2873-597B398F2A67}"/>
          </ac:spMkLst>
        </pc:spChg>
        <pc:spChg chg="add del">
          <ac:chgData name="Lee, Raymund" userId="98f7a3e9-c10a-456d-96d3-9fd5eda081db" providerId="ADAL" clId="{CA3C9CC8-90F4-4167-9D2F-8B2C8D0D7FF4}" dt="2024-04-02T22:38:17.867" v="4225" actId="22"/>
          <ac:spMkLst>
            <pc:docMk/>
            <pc:sldMk cId="805167582" sldId="576"/>
            <ac:spMk id="6" creationId="{5DE11A6D-2E94-93DE-1FEB-B8D9DFDFC76D}"/>
          </ac:spMkLst>
        </pc:spChg>
        <pc:spChg chg="add del mod">
          <ac:chgData name="Lee, Raymund" userId="98f7a3e9-c10a-456d-96d3-9fd5eda081db" providerId="ADAL" clId="{CA3C9CC8-90F4-4167-9D2F-8B2C8D0D7FF4}" dt="2024-04-02T22:42:21.831" v="4350" actId="478"/>
          <ac:spMkLst>
            <pc:docMk/>
            <pc:sldMk cId="805167582" sldId="576"/>
            <ac:spMk id="8" creationId="{1BDAF63E-898B-A115-C0FF-75C4200463FE}"/>
          </ac:spMkLst>
        </pc:spChg>
        <pc:spChg chg="add del mod">
          <ac:chgData name="Lee, Raymund" userId="98f7a3e9-c10a-456d-96d3-9fd5eda081db" providerId="ADAL" clId="{CA3C9CC8-90F4-4167-9D2F-8B2C8D0D7FF4}" dt="2024-04-02T22:49:54.042" v="4910" actId="478"/>
          <ac:spMkLst>
            <pc:docMk/>
            <pc:sldMk cId="805167582" sldId="576"/>
            <ac:spMk id="9" creationId="{6E3A0A19-F474-2B9B-CADA-B2EDB7E6FC58}"/>
          </ac:spMkLst>
        </pc:spChg>
        <pc:spChg chg="add del mod">
          <ac:chgData name="Lee, Raymund" userId="98f7a3e9-c10a-456d-96d3-9fd5eda081db" providerId="ADAL" clId="{CA3C9CC8-90F4-4167-9D2F-8B2C8D0D7FF4}" dt="2024-04-02T22:41:41.065" v="4309" actId="478"/>
          <ac:spMkLst>
            <pc:docMk/>
            <pc:sldMk cId="805167582" sldId="576"/>
            <ac:spMk id="12" creationId="{0EA9D1CD-F0B5-0CF4-9B83-E9997FE9324F}"/>
          </ac:spMkLst>
        </pc:spChg>
        <pc:spChg chg="add del mod">
          <ac:chgData name="Lee, Raymund" userId="98f7a3e9-c10a-456d-96d3-9fd5eda081db" providerId="ADAL" clId="{CA3C9CC8-90F4-4167-9D2F-8B2C8D0D7FF4}" dt="2024-04-02T22:50:55.639" v="4925" actId="478"/>
          <ac:spMkLst>
            <pc:docMk/>
            <pc:sldMk cId="805167582" sldId="576"/>
            <ac:spMk id="13" creationId="{CC50444E-C0A6-140F-D996-68F319A29F04}"/>
          </ac:spMkLst>
        </pc:spChg>
        <pc:spChg chg="add mod">
          <ac:chgData name="Lee, Raymund" userId="98f7a3e9-c10a-456d-96d3-9fd5eda081db" providerId="ADAL" clId="{CA3C9CC8-90F4-4167-9D2F-8B2C8D0D7FF4}" dt="2024-04-02T23:01:18.716" v="5694" actId="20577"/>
          <ac:spMkLst>
            <pc:docMk/>
            <pc:sldMk cId="805167582" sldId="576"/>
            <ac:spMk id="15" creationId="{5A284B51-A29F-C1FC-1114-F860AC1D8565}"/>
          </ac:spMkLst>
        </pc:spChg>
        <pc:graphicFrameChg chg="add mod modGraphic">
          <ac:chgData name="Lee, Raymund" userId="98f7a3e9-c10a-456d-96d3-9fd5eda081db" providerId="ADAL" clId="{CA3C9CC8-90F4-4167-9D2F-8B2C8D0D7FF4}" dt="2024-04-03T15:11:58.245" v="11093" actId="20577"/>
          <ac:graphicFrameMkLst>
            <pc:docMk/>
            <pc:sldMk cId="805167582" sldId="576"/>
            <ac:graphicFrameMk id="14" creationId="{CC62D39C-5C0E-65CE-293B-6B35EDBF5140}"/>
          </ac:graphicFrameMkLst>
        </pc:graphicFrameChg>
        <pc:cxnChg chg="add del">
          <ac:chgData name="Lee, Raymund" userId="98f7a3e9-c10a-456d-96d3-9fd5eda081db" providerId="ADAL" clId="{CA3C9CC8-90F4-4167-9D2F-8B2C8D0D7FF4}" dt="2024-04-02T22:41:57.928" v="4312" actId="478"/>
          <ac:cxnSpMkLst>
            <pc:docMk/>
            <pc:sldMk cId="805167582" sldId="576"/>
            <ac:cxnSpMk id="11" creationId="{D4C7EC67-0FD0-DFC8-D351-35A65ADEE353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Lee, Raymund" userId="98f7a3e9-c10a-456d-96d3-9fd5eda081db" providerId="ADAL" clId="{CA3C9CC8-90F4-4167-9D2F-8B2C8D0D7FF4}" dt="2024-04-03T17:00:39.110" v="11800"/>
              <pc2:cmMkLst xmlns:pc2="http://schemas.microsoft.com/office/powerpoint/2019/9/main/command">
                <pc:docMk/>
                <pc:sldMk cId="805167582" sldId="576"/>
                <pc2:cmMk id="{A840573A-A4E8-4303-9753-413FF49A7C80}"/>
              </pc2:cmMkLst>
            </pc226:cmChg>
          </p:ext>
        </pc:extLst>
      </pc:sldChg>
      <pc:sldChg chg="addSp delSp modSp add mod delCm">
        <pc:chgData name="Lee, Raymund" userId="98f7a3e9-c10a-456d-96d3-9fd5eda081db" providerId="ADAL" clId="{CA3C9CC8-90F4-4167-9D2F-8B2C8D0D7FF4}" dt="2024-04-04T16:12:50.677" v="12827" actId="14100"/>
        <pc:sldMkLst>
          <pc:docMk/>
          <pc:sldMk cId="3148162159" sldId="577"/>
        </pc:sldMkLst>
        <pc:spChg chg="add mod">
          <ac:chgData name="Lee, Raymund" userId="98f7a3e9-c10a-456d-96d3-9fd5eda081db" providerId="ADAL" clId="{CA3C9CC8-90F4-4167-9D2F-8B2C8D0D7FF4}" dt="2024-04-04T16:12:50.677" v="12827" actId="14100"/>
          <ac:spMkLst>
            <pc:docMk/>
            <pc:sldMk cId="3148162159" sldId="577"/>
            <ac:spMk id="3" creationId="{229368D9-C2BD-7481-3E93-20500B408DB3}"/>
          </ac:spMkLst>
        </pc:spChg>
        <pc:spChg chg="del">
          <ac:chgData name="Lee, Raymund" userId="98f7a3e9-c10a-456d-96d3-9fd5eda081db" providerId="ADAL" clId="{CA3C9CC8-90F4-4167-9D2F-8B2C8D0D7FF4}" dt="2024-04-03T13:05:32.578" v="6843" actId="478"/>
          <ac:spMkLst>
            <pc:docMk/>
            <pc:sldMk cId="3148162159" sldId="577"/>
            <ac:spMk id="3" creationId="{9AF20F1E-D4E3-7A70-2873-597B398F2A67}"/>
          </ac:spMkLst>
        </pc:spChg>
        <pc:spChg chg="del">
          <ac:chgData name="Lee, Raymund" userId="98f7a3e9-c10a-456d-96d3-9fd5eda081db" providerId="ADAL" clId="{CA3C9CC8-90F4-4167-9D2F-8B2C8D0D7FF4}" dt="2024-04-03T13:05:35.859" v="6845" actId="478"/>
          <ac:spMkLst>
            <pc:docMk/>
            <pc:sldMk cId="3148162159" sldId="577"/>
            <ac:spMk id="5" creationId="{768262E5-FFFC-13D9-B64C-FDA6FA0764EC}"/>
          </ac:spMkLst>
        </pc:spChg>
        <pc:spChg chg="add del mod">
          <ac:chgData name="Lee, Raymund" userId="98f7a3e9-c10a-456d-96d3-9fd5eda081db" providerId="ADAL" clId="{CA3C9CC8-90F4-4167-9D2F-8B2C8D0D7FF4}" dt="2024-04-03T13:05:34.440" v="6844" actId="478"/>
          <ac:spMkLst>
            <pc:docMk/>
            <pc:sldMk cId="3148162159" sldId="577"/>
            <ac:spMk id="7" creationId="{3ED4A2AB-32F6-1E11-A5D7-FCA602FFC957}"/>
          </ac:spMkLst>
        </pc:spChg>
        <pc:spChg chg="add mod">
          <ac:chgData name="Lee, Raymund" userId="98f7a3e9-c10a-456d-96d3-9fd5eda081db" providerId="ADAL" clId="{CA3C9CC8-90F4-4167-9D2F-8B2C8D0D7FF4}" dt="2024-04-04T16:09:05.570" v="12641" actId="20577"/>
          <ac:spMkLst>
            <pc:docMk/>
            <pc:sldMk cId="3148162159" sldId="577"/>
            <ac:spMk id="10" creationId="{AEDE4C76-2257-5F9A-EB8F-D77D76809D0B}"/>
          </ac:spMkLst>
        </pc:spChg>
        <pc:spChg chg="add mod">
          <ac:chgData name="Lee, Raymund" userId="98f7a3e9-c10a-456d-96d3-9fd5eda081db" providerId="ADAL" clId="{CA3C9CC8-90F4-4167-9D2F-8B2C8D0D7FF4}" dt="2024-04-03T18:32:37.455" v="11821" actId="14100"/>
          <ac:spMkLst>
            <pc:docMk/>
            <pc:sldMk cId="3148162159" sldId="577"/>
            <ac:spMk id="11" creationId="{BDC3BB71-A233-51FF-9437-71E6881E362F}"/>
          </ac:spMkLst>
        </pc:spChg>
        <pc:spChg chg="add mod">
          <ac:chgData name="Lee, Raymund" userId="98f7a3e9-c10a-456d-96d3-9fd5eda081db" providerId="ADAL" clId="{CA3C9CC8-90F4-4167-9D2F-8B2C8D0D7FF4}" dt="2024-04-03T13:33:26.853" v="7809" actId="1076"/>
          <ac:spMkLst>
            <pc:docMk/>
            <pc:sldMk cId="3148162159" sldId="577"/>
            <ac:spMk id="13" creationId="{C1D1929C-E49C-894B-79A2-3C29D406E459}"/>
          </ac:spMkLst>
        </pc:spChg>
        <pc:graphicFrameChg chg="add mod">
          <ac:chgData name="Lee, Raymund" userId="98f7a3e9-c10a-456d-96d3-9fd5eda081db" providerId="ADAL" clId="{CA3C9CC8-90F4-4167-9D2F-8B2C8D0D7FF4}" dt="2024-04-03T13:05:46.091" v="6848"/>
          <ac:graphicFrameMkLst>
            <pc:docMk/>
            <pc:sldMk cId="3148162159" sldId="577"/>
            <ac:graphicFrameMk id="8" creationId="{CD578031-C9D2-734E-E923-76ABAA0E8C88}"/>
          </ac:graphicFrameMkLst>
        </pc:graphicFrameChg>
        <pc:picChg chg="add del mod">
          <ac:chgData name="Lee, Raymund" userId="98f7a3e9-c10a-456d-96d3-9fd5eda081db" providerId="ADAL" clId="{CA3C9CC8-90F4-4167-9D2F-8B2C8D0D7FF4}" dt="2024-04-03T13:12:35.061" v="7232" actId="478"/>
          <ac:picMkLst>
            <pc:docMk/>
            <pc:sldMk cId="3148162159" sldId="577"/>
            <ac:picMk id="9" creationId="{6B545FB4-FC84-E144-3C02-1CDB32D110E1}"/>
          </ac:picMkLst>
        </pc:picChg>
        <pc:picChg chg="add mod">
          <ac:chgData name="Lee, Raymund" userId="98f7a3e9-c10a-456d-96d3-9fd5eda081db" providerId="ADAL" clId="{CA3C9CC8-90F4-4167-9D2F-8B2C8D0D7FF4}" dt="2024-04-03T18:32:39.100" v="11822" actId="1076"/>
          <ac:picMkLst>
            <pc:docMk/>
            <pc:sldMk cId="3148162159" sldId="577"/>
            <ac:picMk id="12" creationId="{5C42FD39-DB45-A992-167D-54E56337A761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Lee, Raymund" userId="98f7a3e9-c10a-456d-96d3-9fd5eda081db" providerId="ADAL" clId="{CA3C9CC8-90F4-4167-9D2F-8B2C8D0D7FF4}" dt="2024-04-03T17:00:54.960" v="11801"/>
              <pc2:cmMkLst xmlns:pc2="http://schemas.microsoft.com/office/powerpoint/2019/9/main/command">
                <pc:docMk/>
                <pc:sldMk cId="3148162159" sldId="577"/>
                <pc2:cmMk id="{90B1A14A-1890-40B3-8211-00DBD9188F23}"/>
              </pc2:cmMkLst>
            </pc226:cmChg>
          </p:ext>
        </pc:extLst>
      </pc:sldChg>
      <pc:sldChg chg="addSp delSp modSp add del mod">
        <pc:chgData name="Lee, Raymund" userId="98f7a3e9-c10a-456d-96d3-9fd5eda081db" providerId="ADAL" clId="{CA3C9CC8-90F4-4167-9D2F-8B2C8D0D7FF4}" dt="2024-04-04T16:16:11.573" v="12872" actId="47"/>
        <pc:sldMkLst>
          <pc:docMk/>
          <pc:sldMk cId="1483688314" sldId="578"/>
        </pc:sldMkLst>
        <pc:spChg chg="mod">
          <ac:chgData name="Lee, Raymund" userId="98f7a3e9-c10a-456d-96d3-9fd5eda081db" providerId="ADAL" clId="{CA3C9CC8-90F4-4167-9D2F-8B2C8D0D7FF4}" dt="2024-04-03T13:38:16.694" v="7865" actId="20577"/>
          <ac:spMkLst>
            <pc:docMk/>
            <pc:sldMk cId="1483688314" sldId="578"/>
            <ac:spMk id="2" creationId="{5B7D6869-86A1-B83B-8299-C2EB10231D1A}"/>
          </ac:spMkLst>
        </pc:spChg>
        <pc:spChg chg="del mod">
          <ac:chgData name="Lee, Raymund" userId="98f7a3e9-c10a-456d-96d3-9fd5eda081db" providerId="ADAL" clId="{CA3C9CC8-90F4-4167-9D2F-8B2C8D0D7FF4}" dt="2024-04-03T13:39:38.347" v="8009" actId="478"/>
          <ac:spMkLst>
            <pc:docMk/>
            <pc:sldMk cId="1483688314" sldId="578"/>
            <ac:spMk id="3" creationId="{9AF20F1E-D4E3-7A70-2873-597B398F2A67}"/>
          </ac:spMkLst>
        </pc:spChg>
        <pc:spChg chg="add del mod">
          <ac:chgData name="Lee, Raymund" userId="98f7a3e9-c10a-456d-96d3-9fd5eda081db" providerId="ADAL" clId="{CA3C9CC8-90F4-4167-9D2F-8B2C8D0D7FF4}" dt="2024-04-03T13:39:39.021" v="8010" actId="478"/>
          <ac:spMkLst>
            <pc:docMk/>
            <pc:sldMk cId="1483688314" sldId="578"/>
            <ac:spMk id="6" creationId="{55C198B3-3C7A-03F4-9F4E-DBF4573EB4F8}"/>
          </ac:spMkLst>
        </pc:spChg>
        <pc:spChg chg="add mod">
          <ac:chgData name="Lee, Raymund" userId="98f7a3e9-c10a-456d-96d3-9fd5eda081db" providerId="ADAL" clId="{CA3C9CC8-90F4-4167-9D2F-8B2C8D0D7FF4}" dt="2024-04-03T13:43:05.243" v="8435" actId="14100"/>
          <ac:spMkLst>
            <pc:docMk/>
            <pc:sldMk cId="1483688314" sldId="578"/>
            <ac:spMk id="8" creationId="{F8C171C2-D282-9CDF-9357-DA1F3A66CEB1}"/>
          </ac:spMkLst>
        </pc:spChg>
        <pc:graphicFrameChg chg="add mod modGraphic">
          <ac:chgData name="Lee, Raymund" userId="98f7a3e9-c10a-456d-96d3-9fd5eda081db" providerId="ADAL" clId="{CA3C9CC8-90F4-4167-9D2F-8B2C8D0D7FF4}" dt="2024-04-04T16:15:50.779" v="12870" actId="20577"/>
          <ac:graphicFrameMkLst>
            <pc:docMk/>
            <pc:sldMk cId="1483688314" sldId="578"/>
            <ac:graphicFrameMk id="7" creationId="{1A449609-20C5-70EC-3E0B-DCAACB23BF3E}"/>
          </ac:graphicFrameMkLst>
        </pc:graphicFrameChg>
      </pc:sldChg>
      <pc:sldChg chg="addSp delSp modSp add mod ord modNotesTx">
        <pc:chgData name="Lee, Raymund" userId="98f7a3e9-c10a-456d-96d3-9fd5eda081db" providerId="ADAL" clId="{CA3C9CC8-90F4-4167-9D2F-8B2C8D0D7FF4}" dt="2024-04-04T15:44:44.317" v="12487"/>
        <pc:sldMkLst>
          <pc:docMk/>
          <pc:sldMk cId="2000836619" sldId="579"/>
        </pc:sldMkLst>
        <pc:spChg chg="mod">
          <ac:chgData name="Lee, Raymund" userId="98f7a3e9-c10a-456d-96d3-9fd5eda081db" providerId="ADAL" clId="{CA3C9CC8-90F4-4167-9D2F-8B2C8D0D7FF4}" dt="2024-04-03T15:08:25.422" v="11077" actId="20577"/>
          <ac:spMkLst>
            <pc:docMk/>
            <pc:sldMk cId="2000836619" sldId="579"/>
            <ac:spMk id="2" creationId="{5B7D6869-86A1-B83B-8299-C2EB10231D1A}"/>
          </ac:spMkLst>
        </pc:spChg>
        <pc:spChg chg="add del mod">
          <ac:chgData name="Lee, Raymund" userId="98f7a3e9-c10a-456d-96d3-9fd5eda081db" providerId="ADAL" clId="{CA3C9CC8-90F4-4167-9D2F-8B2C8D0D7FF4}" dt="2024-04-03T14:02:18.406" v="8934" actId="478"/>
          <ac:spMkLst>
            <pc:docMk/>
            <pc:sldMk cId="2000836619" sldId="579"/>
            <ac:spMk id="5" creationId="{AA4AA82B-23F1-D88F-2B65-3851FBFA506E}"/>
          </ac:spMkLst>
        </pc:spChg>
        <pc:spChg chg="add del mod">
          <ac:chgData name="Lee, Raymund" userId="98f7a3e9-c10a-456d-96d3-9fd5eda081db" providerId="ADAL" clId="{CA3C9CC8-90F4-4167-9D2F-8B2C8D0D7FF4}" dt="2024-04-03T15:09:52.822" v="11085" actId="20577"/>
          <ac:spMkLst>
            <pc:docMk/>
            <pc:sldMk cId="2000836619" sldId="579"/>
            <ac:spMk id="6" creationId="{EC604319-7469-DA30-26D7-2EB8E79CF25A}"/>
          </ac:spMkLst>
        </pc:spChg>
        <pc:spChg chg="add mod">
          <ac:chgData name="Lee, Raymund" userId="98f7a3e9-c10a-456d-96d3-9fd5eda081db" providerId="ADAL" clId="{CA3C9CC8-90F4-4167-9D2F-8B2C8D0D7FF4}" dt="2024-04-03T14:54:38.931" v="10668" actId="1076"/>
          <ac:spMkLst>
            <pc:docMk/>
            <pc:sldMk cId="2000836619" sldId="579"/>
            <ac:spMk id="7" creationId="{060FB68E-7266-9283-6EE1-40C7D5F7E7F4}"/>
          </ac:spMkLst>
        </pc:spChg>
        <pc:spChg chg="add mod">
          <ac:chgData name="Lee, Raymund" userId="98f7a3e9-c10a-456d-96d3-9fd5eda081db" providerId="ADAL" clId="{CA3C9CC8-90F4-4167-9D2F-8B2C8D0D7FF4}" dt="2024-04-03T14:54:43.262" v="10669" actId="1076"/>
          <ac:spMkLst>
            <pc:docMk/>
            <pc:sldMk cId="2000836619" sldId="579"/>
            <ac:spMk id="8" creationId="{444510D8-ABA9-D2BC-BF08-E6D7374B42C7}"/>
          </ac:spMkLst>
        </pc:spChg>
        <pc:spChg chg="add mod">
          <ac:chgData name="Lee, Raymund" userId="98f7a3e9-c10a-456d-96d3-9fd5eda081db" providerId="ADAL" clId="{CA3C9CC8-90F4-4167-9D2F-8B2C8D0D7FF4}" dt="2024-04-03T14:54:43.262" v="10669" actId="1076"/>
          <ac:spMkLst>
            <pc:docMk/>
            <pc:sldMk cId="2000836619" sldId="579"/>
            <ac:spMk id="9" creationId="{DB2C5E98-9736-F829-2936-43A45FBAAF00}"/>
          </ac:spMkLst>
        </pc:spChg>
        <pc:spChg chg="del">
          <ac:chgData name="Lee, Raymund" userId="98f7a3e9-c10a-456d-96d3-9fd5eda081db" providerId="ADAL" clId="{CA3C9CC8-90F4-4167-9D2F-8B2C8D0D7FF4}" dt="2024-04-03T14:02:16.112" v="8933" actId="478"/>
          <ac:spMkLst>
            <pc:docMk/>
            <pc:sldMk cId="2000836619" sldId="579"/>
            <ac:spMk id="10" creationId="{AEDE4C76-2257-5F9A-EB8F-D77D76809D0B}"/>
          </ac:spMkLst>
        </pc:spChg>
        <pc:spChg chg="del">
          <ac:chgData name="Lee, Raymund" userId="98f7a3e9-c10a-456d-96d3-9fd5eda081db" providerId="ADAL" clId="{CA3C9CC8-90F4-4167-9D2F-8B2C8D0D7FF4}" dt="2024-04-03T14:02:14.986" v="8932" actId="478"/>
          <ac:spMkLst>
            <pc:docMk/>
            <pc:sldMk cId="2000836619" sldId="579"/>
            <ac:spMk id="11" creationId="{BDC3BB71-A233-51FF-9437-71E6881E362F}"/>
          </ac:spMkLst>
        </pc:spChg>
        <pc:spChg chg="del">
          <ac:chgData name="Lee, Raymund" userId="98f7a3e9-c10a-456d-96d3-9fd5eda081db" providerId="ADAL" clId="{CA3C9CC8-90F4-4167-9D2F-8B2C8D0D7FF4}" dt="2024-04-03T14:02:20.074" v="8935" actId="478"/>
          <ac:spMkLst>
            <pc:docMk/>
            <pc:sldMk cId="2000836619" sldId="579"/>
            <ac:spMk id="13" creationId="{C1D1929C-E49C-894B-79A2-3C29D406E459}"/>
          </ac:spMkLst>
        </pc:spChg>
        <pc:spChg chg="add mod ord">
          <ac:chgData name="Lee, Raymund" userId="98f7a3e9-c10a-456d-96d3-9fd5eda081db" providerId="ADAL" clId="{CA3C9CC8-90F4-4167-9D2F-8B2C8D0D7FF4}" dt="2024-04-03T14:54:43.262" v="10669" actId="1076"/>
          <ac:spMkLst>
            <pc:docMk/>
            <pc:sldMk cId="2000836619" sldId="579"/>
            <ac:spMk id="14" creationId="{0E80F232-E40F-49F8-7B70-045495190610}"/>
          </ac:spMkLst>
        </pc:spChg>
        <pc:picChg chg="del">
          <ac:chgData name="Lee, Raymund" userId="98f7a3e9-c10a-456d-96d3-9fd5eda081db" providerId="ADAL" clId="{CA3C9CC8-90F4-4167-9D2F-8B2C8D0D7FF4}" dt="2024-04-03T14:02:14.042" v="8931" actId="478"/>
          <ac:picMkLst>
            <pc:docMk/>
            <pc:sldMk cId="2000836619" sldId="579"/>
            <ac:picMk id="12" creationId="{5C42FD39-DB45-A992-167D-54E56337A761}"/>
          </ac:picMkLst>
        </pc:picChg>
      </pc:sldChg>
      <pc:sldChg chg="delSp modSp add del mod">
        <pc:chgData name="Lee, Raymund" userId="98f7a3e9-c10a-456d-96d3-9fd5eda081db" providerId="ADAL" clId="{CA3C9CC8-90F4-4167-9D2F-8B2C8D0D7FF4}" dt="2024-04-04T16:02:33.377" v="12596" actId="47"/>
        <pc:sldMkLst>
          <pc:docMk/>
          <pc:sldMk cId="77429955" sldId="580"/>
        </pc:sldMkLst>
        <pc:spChg chg="mod">
          <ac:chgData name="Lee, Raymund" userId="98f7a3e9-c10a-456d-96d3-9fd5eda081db" providerId="ADAL" clId="{CA3C9CC8-90F4-4167-9D2F-8B2C8D0D7FF4}" dt="2024-04-04T16:00:39.557" v="12555" actId="20577"/>
          <ac:spMkLst>
            <pc:docMk/>
            <pc:sldMk cId="77429955" sldId="580"/>
            <ac:spMk id="2" creationId="{5B7D6869-86A1-B83B-8299-C2EB10231D1A}"/>
          </ac:spMkLst>
        </pc:spChg>
        <pc:spChg chg="del">
          <ac:chgData name="Lee, Raymund" userId="98f7a3e9-c10a-456d-96d3-9fd5eda081db" providerId="ADAL" clId="{CA3C9CC8-90F4-4167-9D2F-8B2C8D0D7FF4}" dt="2024-04-04T15:56:16.247" v="12515" actId="478"/>
          <ac:spMkLst>
            <pc:docMk/>
            <pc:sldMk cId="77429955" sldId="580"/>
            <ac:spMk id="3" creationId="{229368D9-C2BD-7481-3E93-20500B408DB3}"/>
          </ac:spMkLst>
        </pc:spChg>
        <pc:spChg chg="mod">
          <ac:chgData name="Lee, Raymund" userId="98f7a3e9-c10a-456d-96d3-9fd5eda081db" providerId="ADAL" clId="{CA3C9CC8-90F4-4167-9D2F-8B2C8D0D7FF4}" dt="2024-04-04T16:01:25.138" v="12595" actId="20577"/>
          <ac:spMkLst>
            <pc:docMk/>
            <pc:sldMk cId="77429955" sldId="580"/>
            <ac:spMk id="10" creationId="{AEDE4C76-2257-5F9A-EB8F-D77D76809D0B}"/>
          </ac:spMkLst>
        </pc:spChg>
        <pc:spChg chg="del">
          <ac:chgData name="Lee, Raymund" userId="98f7a3e9-c10a-456d-96d3-9fd5eda081db" providerId="ADAL" clId="{CA3C9CC8-90F4-4167-9D2F-8B2C8D0D7FF4}" dt="2024-04-04T15:56:14.144" v="12513" actId="478"/>
          <ac:spMkLst>
            <pc:docMk/>
            <pc:sldMk cId="77429955" sldId="580"/>
            <ac:spMk id="11" creationId="{BDC3BB71-A233-51FF-9437-71E6881E362F}"/>
          </ac:spMkLst>
        </pc:spChg>
        <pc:picChg chg="del">
          <ac:chgData name="Lee, Raymund" userId="98f7a3e9-c10a-456d-96d3-9fd5eda081db" providerId="ADAL" clId="{CA3C9CC8-90F4-4167-9D2F-8B2C8D0D7FF4}" dt="2024-04-04T15:56:14.747" v="12514" actId="478"/>
          <ac:picMkLst>
            <pc:docMk/>
            <pc:sldMk cId="77429955" sldId="580"/>
            <ac:picMk id="12" creationId="{5C42FD39-DB45-A992-167D-54E56337A761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706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9315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System-wide RRS procurement constraint </a:t>
            </a:r>
          </a:p>
          <a:p>
            <a:r>
              <a:rPr lang="en-US"/>
              <a:t>min of 1420 MW RRSPF</a:t>
            </a:r>
          </a:p>
          <a:p>
            <a:r>
              <a:rPr lang="en-US"/>
              <a:t>limits RRSUF and RRSFF to 60% of total</a:t>
            </a:r>
          </a:p>
          <a:p>
            <a:r>
              <a:rPr lang="en-US"/>
              <a:t>Max 450 MW RRSFF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238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Key milestones</a:t>
            </a:r>
          </a:p>
          <a:p>
            <a:r>
              <a:rPr lang="en-US"/>
              <a:t>- Can replicate results of 5-generator Excel Tool</a:t>
            </a:r>
          </a:p>
          <a:p>
            <a:r>
              <a:rPr lang="en-US"/>
              <a:t>- Can create a case using historical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0959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894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Third level</a:t>
            </a:r>
          </a:p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>
              <a:solidFill>
                <a:schemeClr val="tx1"/>
              </a:solidFill>
            </a:endParaRPr>
          </a:p>
          <a:p>
            <a:pPr algn="l"/>
            <a:r>
              <a:rPr lang="en-US" sz="1000" b="0" baseline="0">
                <a:solidFill>
                  <a:schemeClr val="tx1"/>
                </a:solidFill>
              </a:rPr>
              <a:t>Public</a:t>
            </a:r>
            <a:endParaRPr lang="en-US" sz="10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ERCOT RTC+B SCED Tools</a:t>
            </a:r>
          </a:p>
          <a:p>
            <a:endParaRPr lang="en-US">
              <a:solidFill>
                <a:schemeClr val="tx2"/>
              </a:solidFill>
            </a:endParaRPr>
          </a:p>
          <a:p>
            <a:r>
              <a:rPr lang="en-US" i="1"/>
              <a:t>Jonas Kersulis</a:t>
            </a:r>
          </a:p>
          <a:p>
            <a:r>
              <a:rPr lang="en-US" i="1"/>
              <a:t>Raymund Lee</a:t>
            </a:r>
            <a:endParaRPr lang="en-US"/>
          </a:p>
          <a:p>
            <a:endParaRPr lang="en-US">
              <a:solidFill>
                <a:schemeClr val="tx2"/>
              </a:solidFill>
            </a:endParaRPr>
          </a:p>
          <a:p>
            <a:r>
              <a:rPr lang="en-US">
                <a:solidFill>
                  <a:schemeClr val="tx2"/>
                </a:solidFill>
              </a:rPr>
              <a:t>RTCBTF</a:t>
            </a:r>
          </a:p>
          <a:p>
            <a:endParaRPr lang="en-US">
              <a:solidFill>
                <a:schemeClr val="tx2"/>
              </a:solidFill>
            </a:endParaRPr>
          </a:p>
          <a:p>
            <a:endParaRPr lang="en-US">
              <a:solidFill>
                <a:schemeClr val="tx2"/>
              </a:solidFill>
            </a:endParaRPr>
          </a:p>
          <a:p>
            <a:r>
              <a:rPr lang="en-US">
                <a:solidFill>
                  <a:schemeClr val="tx2"/>
                </a:solidFill>
              </a:rPr>
              <a:t>April 10, 2024</a:t>
            </a:r>
          </a:p>
          <a:p>
            <a:endParaRPr 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FontTx/>
              <a:buChar char="-"/>
            </a:pPr>
            <a:r>
              <a:rPr lang="en-US" sz="2400"/>
              <a:t>Introduction</a:t>
            </a:r>
            <a:endParaRPr lang="en-US" sz="1800"/>
          </a:p>
          <a:p>
            <a:pPr lvl="1">
              <a:spcAft>
                <a:spcPts val="1200"/>
              </a:spcAft>
              <a:buFontTx/>
              <a:buChar char="-"/>
            </a:pPr>
            <a:r>
              <a:rPr lang="en-US" sz="1800"/>
              <a:t>Motivation and purpose</a:t>
            </a:r>
          </a:p>
          <a:p>
            <a:pPr lvl="1">
              <a:spcAft>
                <a:spcPts val="1200"/>
              </a:spcAft>
              <a:buFontTx/>
              <a:buChar char="-"/>
            </a:pPr>
            <a:r>
              <a:rPr lang="en-US" sz="1800"/>
              <a:t>Two RTC simulator tools for two different needs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en-US" sz="2400"/>
              <a:t>Demonstration of small-scale Excel Simulator Tool</a:t>
            </a:r>
          </a:p>
          <a:p>
            <a:pPr>
              <a:spcAft>
                <a:spcPts val="1200"/>
              </a:spcAft>
              <a:buFontTx/>
              <a:buChar char="-"/>
            </a:pPr>
            <a:r>
              <a:rPr lang="en-US" sz="2400"/>
              <a:t>Overview of Production-scale Python Simulator Tool</a:t>
            </a:r>
          </a:p>
          <a:p>
            <a:pPr lvl="1">
              <a:spcAft>
                <a:spcPts val="1200"/>
              </a:spcAft>
              <a:buFontTx/>
              <a:buChar char="-"/>
            </a:pPr>
            <a:r>
              <a:rPr lang="en-US" sz="1800"/>
              <a:t>Inputs and outputs</a:t>
            </a:r>
          </a:p>
          <a:p>
            <a:pPr lvl="1">
              <a:spcAft>
                <a:spcPts val="1200"/>
              </a:spcAft>
              <a:buFontTx/>
              <a:buChar char="-"/>
            </a:pPr>
            <a:r>
              <a:rPr lang="en-US" sz="1800"/>
              <a:t>Capabilities and formulation (Current and Future)</a:t>
            </a:r>
          </a:p>
          <a:p>
            <a:pPr lvl="1">
              <a:spcAft>
                <a:spcPts val="1200"/>
              </a:spcAft>
              <a:buFontTx/>
              <a:buChar char="-"/>
            </a:pPr>
            <a:r>
              <a:rPr lang="en-US" sz="1800"/>
              <a:t>Limitations</a:t>
            </a:r>
          </a:p>
          <a:p>
            <a:pPr marL="0" indent="0">
              <a:buNone/>
            </a:pPr>
            <a:endParaRPr lang="en-US" sz="18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94997"/>
            <a:ext cx="8534400" cy="1914191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800"/>
              <a:t>KP1.1 (8) - </a:t>
            </a:r>
            <a:r>
              <a:rPr lang="en-US" sz="1800" i="1"/>
              <a:t>ERCOT will work with stakeholders prior to RTC go-live to develop a framework and reporting to periodically review RTC pricing outcomes relative to pricing outcomes that would have been realized through the ORDC for a reasonable period of time.</a:t>
            </a:r>
          </a:p>
          <a:p>
            <a:pPr>
              <a:buFontTx/>
              <a:buChar char="-"/>
            </a:pPr>
            <a:r>
              <a:rPr lang="en-US" sz="1800"/>
              <a:t>The purpose of this presentation is to describe the capabilities and progress of two ERCOT-developed RTC simulator tools.</a:t>
            </a:r>
          </a:p>
          <a:p>
            <a:pPr marL="457200" lvl="1" indent="0">
              <a:buNone/>
            </a:pPr>
            <a:endParaRPr lang="en-US" sz="1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CC62D39C-5C0E-65CE-293B-6B35EDBF51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498146"/>
              </p:ext>
            </p:extLst>
          </p:nvPr>
        </p:nvGraphicFramePr>
        <p:xfrm>
          <a:off x="381000" y="3139440"/>
          <a:ext cx="8382000" cy="2575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3770459041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1476077522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4680595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Small-Scale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Production-Scale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8888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Platform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/>
                        <a:t>Excel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/>
                        <a:t>Python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200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Scale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/>
                        <a:t>Small</a:t>
                      </a:r>
                    </a:p>
                    <a:p>
                      <a:r>
                        <a:rPr lang="en-US" sz="1400"/>
                        <a:t>5-generator case, fixed topology, modifiable parameters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/>
                        <a:t>Production</a:t>
                      </a:r>
                    </a:p>
                    <a:p>
                      <a:r>
                        <a:rPr lang="en-US" sz="1400"/>
                        <a:t>Imitation of future implementation of RTC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636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Use Case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/>
                        <a:t>Educational</a:t>
                      </a:r>
                    </a:p>
                    <a:p>
                      <a:r>
                        <a:rPr lang="en-US" sz="1400" b="0"/>
                        <a:t>Simple scenarios to illustrate RTC characteristics and behavior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/>
                        <a:t>Analytical</a:t>
                      </a:r>
                      <a:endParaRPr lang="en-US" sz="1400" b="0"/>
                    </a:p>
                    <a:p>
                      <a:r>
                        <a:rPr lang="en-US" sz="1400" b="0"/>
                        <a:t>Perform “what-if” analysis</a:t>
                      </a:r>
                    </a:p>
                    <a:p>
                      <a:r>
                        <a:rPr lang="en-US" sz="1400" b="0"/>
                        <a:t>Validate and test future production RTC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4006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/>
                        <a:t>In progress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1009807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5A284B51-A29F-C1FC-1114-F860AC1D8565}"/>
              </a:ext>
            </a:extLst>
          </p:cNvPr>
          <p:cNvSpPr txBox="1"/>
          <p:nvPr/>
        </p:nvSpPr>
        <p:spPr>
          <a:xfrm>
            <a:off x="914400" y="2743200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/>
              <a:t>Comparing The Characteristics of Two RTC Simulator Tools</a:t>
            </a:r>
          </a:p>
        </p:txBody>
      </p:sp>
    </p:spTree>
    <p:extLst>
      <p:ext uri="{BB962C8B-B14F-4D97-AF65-F5344CB8AC3E}">
        <p14:creationId xmlns:p14="http://schemas.microsoft.com/office/powerpoint/2010/main" val="805167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Demonstration of Small-scale Tool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</p:spPr>
        <p:txBody>
          <a:bodyPr/>
          <a:lstStyle/>
          <a:p>
            <a:r>
              <a:rPr lang="en-US" sz="1800"/>
              <a:t>This simple scenario illustrates how co-optimization can impact AS allocation and congestion management.</a:t>
            </a:r>
          </a:p>
          <a:p>
            <a:pPr lvl="1"/>
            <a:r>
              <a:rPr lang="en-US" sz="1400"/>
              <a:t>5 online generators with different Energy price points</a:t>
            </a:r>
          </a:p>
          <a:p>
            <a:pPr lvl="1"/>
            <a:r>
              <a:rPr lang="en-US" sz="1400"/>
              <a:t>4 generators each offer 20 MW of RRS @ $20/MWh</a:t>
            </a:r>
          </a:p>
          <a:p>
            <a:pPr lvl="1"/>
            <a:r>
              <a:rPr lang="en-US" sz="1400"/>
              <a:t>Increase RRS procurement amount from 0 MW to 50 MW, in increments of 10 MW.</a:t>
            </a:r>
          </a:p>
          <a:p>
            <a:pPr lvl="2"/>
            <a:r>
              <a:rPr lang="en-US" sz="1200"/>
              <a:t>Question: How will RTC allocate RRS after each increment?</a:t>
            </a:r>
          </a:p>
          <a:p>
            <a:pPr lvl="2"/>
            <a:r>
              <a:rPr lang="en-US" sz="1200">
                <a:solidFill>
                  <a:srgbClr val="FF0000"/>
                </a:solidFill>
              </a:rPr>
              <a:t>Answer: RTC allocates RRS to resources with the highest priced energy offers.</a:t>
            </a:r>
          </a:p>
          <a:p>
            <a:pPr lvl="1"/>
            <a:r>
              <a:rPr lang="en-US" sz="1400"/>
              <a:t>Decrease transmission constraint L6 limit to 75 MW</a:t>
            </a:r>
          </a:p>
          <a:p>
            <a:pPr lvl="2"/>
            <a:r>
              <a:rPr lang="en-US" sz="1200"/>
              <a:t>Question: How will RTC manage the transmission constraint?</a:t>
            </a:r>
          </a:p>
          <a:p>
            <a:pPr lvl="2"/>
            <a:r>
              <a:rPr lang="en-US" sz="1200">
                <a:solidFill>
                  <a:srgbClr val="FF0000"/>
                </a:solidFill>
              </a:rPr>
              <a:t>Answer: RTC re-dispatched energy and allocated RRS to the other side of the constraint.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A2C63B-9D71-3D11-858C-86AA4A83F865}"/>
              </a:ext>
            </a:extLst>
          </p:cNvPr>
          <p:cNvSpPr txBox="1"/>
          <p:nvPr/>
        </p:nvSpPr>
        <p:spPr>
          <a:xfrm>
            <a:off x="1898341" y="3720630"/>
            <a:ext cx="5347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/>
              <a:t>Initial input parameters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B522BC2-5568-E75C-8F43-98EEA2B4AC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4785" y="4089962"/>
            <a:ext cx="5534430" cy="1999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286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of Production-scale Tool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F2A8512-F3CB-E1E5-446E-62884D5E5ABB}"/>
              </a:ext>
            </a:extLst>
          </p:cNvPr>
          <p:cNvSpPr/>
          <p:nvPr/>
        </p:nvSpPr>
        <p:spPr>
          <a:xfrm>
            <a:off x="152397" y="975647"/>
            <a:ext cx="3733801" cy="490670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31E2709-6419-F52F-8321-6B0096BABDEA}"/>
              </a:ext>
            </a:extLst>
          </p:cNvPr>
          <p:cNvSpPr/>
          <p:nvPr/>
        </p:nvSpPr>
        <p:spPr>
          <a:xfrm>
            <a:off x="4152905" y="975647"/>
            <a:ext cx="1676400" cy="4906705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endParaRPr lang="en-US" sz="1400" b="1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82CACCF-5825-4DFB-A0D8-F8228835E17D}"/>
              </a:ext>
            </a:extLst>
          </p:cNvPr>
          <p:cNvSpPr/>
          <p:nvPr/>
        </p:nvSpPr>
        <p:spPr>
          <a:xfrm>
            <a:off x="6105529" y="975648"/>
            <a:ext cx="2847974" cy="4906704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endParaRPr lang="en-US" sz="140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5156A17-A311-930A-5CBD-8B11867762B2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3886198" y="3429000"/>
            <a:ext cx="266707" cy="0"/>
          </a:xfrm>
          <a:prstGeom prst="straightConnector1">
            <a:avLst/>
          </a:prstGeom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F71ADBB-224E-BF55-BD10-D2800A82DEE8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5829305" y="3429000"/>
            <a:ext cx="276224" cy="0"/>
          </a:xfrm>
          <a:prstGeom prst="straightConnector1">
            <a:avLst/>
          </a:prstGeom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79EBD62A-5FD7-E18D-2789-C97C7A72A80D}"/>
              </a:ext>
            </a:extLst>
          </p:cNvPr>
          <p:cNvSpPr/>
          <p:nvPr/>
        </p:nvSpPr>
        <p:spPr>
          <a:xfrm>
            <a:off x="452435" y="3053430"/>
            <a:ext cx="3133724" cy="1594770"/>
          </a:xfrm>
          <a:prstGeom prst="roundRect">
            <a:avLst/>
          </a:prstGeom>
          <a:ln/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/>
              <a:t>Resource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Status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Resource Type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Capacity and Ramping Limits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AS Capability and Qualification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Energy and AS Offers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DE89D0B-CB5D-1AE5-7743-9C5B146CA211}"/>
              </a:ext>
            </a:extLst>
          </p:cNvPr>
          <p:cNvSpPr txBox="1"/>
          <p:nvPr/>
        </p:nvSpPr>
        <p:spPr>
          <a:xfrm>
            <a:off x="1295397" y="1011604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>
                <a:solidFill>
                  <a:schemeClr val="bg1"/>
                </a:solidFill>
              </a:rPr>
              <a:t>Inputs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AA86799-4CA3-D184-6110-24373D90B9B8}"/>
              </a:ext>
            </a:extLst>
          </p:cNvPr>
          <p:cNvSpPr txBox="1"/>
          <p:nvPr/>
        </p:nvSpPr>
        <p:spPr>
          <a:xfrm>
            <a:off x="4152906" y="1000154"/>
            <a:ext cx="1676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>
                <a:solidFill>
                  <a:schemeClr val="bg1"/>
                </a:solidFill>
              </a:rPr>
              <a:t>Core Optimization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823C2C2-D548-4897-5657-855BB721F630}"/>
              </a:ext>
            </a:extLst>
          </p:cNvPr>
          <p:cNvSpPr txBox="1"/>
          <p:nvPr/>
        </p:nvSpPr>
        <p:spPr>
          <a:xfrm>
            <a:off x="6681787" y="1009867"/>
            <a:ext cx="16763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>
                <a:solidFill>
                  <a:schemeClr val="bg1"/>
                </a:solidFill>
              </a:rPr>
              <a:t>Outputs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5EF7EED7-42E1-4300-33A7-7E22474B33C1}"/>
              </a:ext>
            </a:extLst>
          </p:cNvPr>
          <p:cNvSpPr/>
          <p:nvPr/>
        </p:nvSpPr>
        <p:spPr>
          <a:xfrm>
            <a:off x="452435" y="1585481"/>
            <a:ext cx="3133724" cy="1360974"/>
          </a:xfrm>
          <a:prstGeom prst="roundRect">
            <a:avLst/>
          </a:prstGeom>
          <a:ln/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/>
              <a:t>System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GTBD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AS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ASDC parameters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MCL, VOLL</a:t>
            </a: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57FB6EC3-4B44-0394-6B4D-B7D8AE9AB68D}"/>
              </a:ext>
            </a:extLst>
          </p:cNvPr>
          <p:cNvSpPr/>
          <p:nvPr/>
        </p:nvSpPr>
        <p:spPr>
          <a:xfrm>
            <a:off x="452435" y="4848954"/>
            <a:ext cx="3133724" cy="334438"/>
          </a:xfrm>
          <a:prstGeom prst="roundRect">
            <a:avLst/>
          </a:prstGeom>
          <a:ln/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/>
              <a:t>Transmission Constraints</a:t>
            </a: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D3FB34CA-47C0-9C4E-1C60-5E6AE0816B17}"/>
              </a:ext>
            </a:extLst>
          </p:cNvPr>
          <p:cNvSpPr/>
          <p:nvPr/>
        </p:nvSpPr>
        <p:spPr>
          <a:xfrm>
            <a:off x="452435" y="5282044"/>
            <a:ext cx="3133724" cy="334438"/>
          </a:xfrm>
          <a:prstGeom prst="roundRect">
            <a:avLst/>
          </a:prstGeom>
          <a:ln/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/>
              <a:t>Shift Factors</a:t>
            </a:r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38EDEAAF-B88B-9B4E-4B9A-0BC80719A947}"/>
              </a:ext>
            </a:extLst>
          </p:cNvPr>
          <p:cNvSpPr/>
          <p:nvPr/>
        </p:nvSpPr>
        <p:spPr>
          <a:xfrm>
            <a:off x="4314830" y="2748512"/>
            <a:ext cx="1371600" cy="1360974"/>
          </a:xfrm>
          <a:prstGeom prst="roundRect">
            <a:avLst/>
          </a:prstGeom>
          <a:ln/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/>
              <a:t>Build and solve optimization problem</a:t>
            </a:r>
            <a:endParaRPr lang="en-US" sz="1400"/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07CD4F94-1773-3EFF-FB18-FA79725E73AD}"/>
              </a:ext>
            </a:extLst>
          </p:cNvPr>
          <p:cNvSpPr/>
          <p:nvPr/>
        </p:nvSpPr>
        <p:spPr>
          <a:xfrm>
            <a:off x="6238873" y="2934350"/>
            <a:ext cx="2600327" cy="1230284"/>
          </a:xfrm>
          <a:prstGeom prst="roundRect">
            <a:avLst/>
          </a:prstGeom>
          <a:ln/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/>
              <a:t>Resource Outputs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LMPs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Energy Awards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AS MCPCs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AS Awards</a:t>
            </a:r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73AE488A-21D3-CC09-2706-E882A89B6478}"/>
              </a:ext>
            </a:extLst>
          </p:cNvPr>
          <p:cNvSpPr/>
          <p:nvPr/>
        </p:nvSpPr>
        <p:spPr>
          <a:xfrm>
            <a:off x="6248404" y="1852225"/>
            <a:ext cx="2600327" cy="841137"/>
          </a:xfrm>
          <a:prstGeom prst="roundRect">
            <a:avLst/>
          </a:prstGeom>
          <a:ln/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/>
              <a:t>System Outputs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System Lambda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Objective Function</a:t>
            </a:r>
          </a:p>
        </p:txBody>
      </p: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B0715532-DBD7-F809-B295-8176A5F5635E}"/>
              </a:ext>
            </a:extLst>
          </p:cNvPr>
          <p:cNvSpPr/>
          <p:nvPr/>
        </p:nvSpPr>
        <p:spPr>
          <a:xfrm>
            <a:off x="6219822" y="4325649"/>
            <a:ext cx="2600327" cy="1230284"/>
          </a:xfrm>
          <a:prstGeom prst="roundRect">
            <a:avLst/>
          </a:prstGeom>
          <a:ln/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/>
              <a:t>Transmission Outputs</a:t>
            </a:r>
            <a:endParaRPr lang="en-US" sz="1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Constraint loading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Constraint shadow price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63CEA1-6D7A-A626-50E0-10F90B403CA0}"/>
              </a:ext>
            </a:extLst>
          </p:cNvPr>
          <p:cNvSpPr txBox="1"/>
          <p:nvPr/>
        </p:nvSpPr>
        <p:spPr>
          <a:xfrm>
            <a:off x="4186237" y="5257800"/>
            <a:ext cx="1628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(Details on next slide)</a:t>
            </a:r>
          </a:p>
        </p:txBody>
      </p:sp>
    </p:spTree>
    <p:extLst>
      <p:ext uri="{BB962C8B-B14F-4D97-AF65-F5344CB8AC3E}">
        <p14:creationId xmlns:p14="http://schemas.microsoft.com/office/powerpoint/2010/main" val="196097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E80F232-E40F-49F8-7B70-045495190610}"/>
              </a:ext>
            </a:extLst>
          </p:cNvPr>
          <p:cNvSpPr/>
          <p:nvPr/>
        </p:nvSpPr>
        <p:spPr>
          <a:xfrm>
            <a:off x="7162800" y="5410200"/>
            <a:ext cx="1981200" cy="914400"/>
          </a:xfrm>
          <a:prstGeom prst="rect">
            <a:avLst/>
          </a:prstGeom>
          <a:solidFill>
            <a:srgbClr val="E6E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Optimization Details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604319-7469-DA30-26D7-2EB8E79CF25A}"/>
              </a:ext>
            </a:extLst>
          </p:cNvPr>
          <p:cNvSpPr txBox="1"/>
          <p:nvPr/>
        </p:nvSpPr>
        <p:spPr>
          <a:xfrm>
            <a:off x="381000" y="1048504"/>
            <a:ext cx="4191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Decision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accent6"/>
                </a:solidFill>
              </a:rPr>
              <a:t>Base points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accent6"/>
                </a:solidFill>
              </a:rPr>
              <a:t>AS awards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accent6"/>
                </a:solidFill>
              </a:rPr>
              <a:t>ASDC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accent6"/>
                </a:solidFill>
              </a:rPr>
              <a:t>Transmission slack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accent6"/>
                </a:solidFill>
              </a:rPr>
              <a:t>Power balance slack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FF0000"/>
                </a:solidFill>
              </a:rPr>
              <a:t>Binary variables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FF0000"/>
                </a:solidFill>
              </a:rPr>
              <a:t>Carrying NFRC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FF0000"/>
                </a:solidFill>
              </a:rPr>
              <a:t>ESR Charge/Discharge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/>
          </a:p>
          <a:p>
            <a:endParaRPr lang="en-US" sz="1600" b="1"/>
          </a:p>
          <a:p>
            <a:r>
              <a:rPr lang="en-US" sz="1600" b="1"/>
              <a:t>Objective</a:t>
            </a:r>
          </a:p>
          <a:p>
            <a:r>
              <a:rPr lang="en-US" sz="1600"/>
              <a:t>Minimize total system cost: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accent6"/>
                </a:solidFill>
              </a:rPr>
              <a:t>Energy award costs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accent6"/>
                </a:solidFill>
              </a:rPr>
              <a:t>AS award costs minus ASDC benefit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accent6"/>
                </a:solidFill>
              </a:rPr>
              <a:t>Transmission and </a:t>
            </a:r>
            <a:r>
              <a:rPr lang="en-US" sz="1600" err="1">
                <a:solidFill>
                  <a:schemeClr val="accent6"/>
                </a:solidFill>
              </a:rPr>
              <a:t>overgen</a:t>
            </a:r>
            <a:r>
              <a:rPr lang="en-US" sz="1600">
                <a:solidFill>
                  <a:schemeClr val="accent6"/>
                </a:solidFill>
              </a:rPr>
              <a:t>/</a:t>
            </a:r>
            <a:r>
              <a:rPr lang="en-US" sz="1600" err="1">
                <a:solidFill>
                  <a:schemeClr val="accent6"/>
                </a:solidFill>
              </a:rPr>
              <a:t>undergen</a:t>
            </a:r>
            <a:r>
              <a:rPr lang="en-US" sz="1600">
                <a:solidFill>
                  <a:schemeClr val="accent6"/>
                </a:solidFill>
              </a:rPr>
              <a:t> penalties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0FB68E-7266-9283-6EE1-40C7D5F7E7F4}"/>
              </a:ext>
            </a:extLst>
          </p:cNvPr>
          <p:cNvSpPr txBox="1"/>
          <p:nvPr/>
        </p:nvSpPr>
        <p:spPr>
          <a:xfrm>
            <a:off x="4648200" y="1048504"/>
            <a:ext cx="4343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/>
              <a:t>Constraints</a:t>
            </a:r>
            <a:endParaRPr lang="en-US" b="1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accent6"/>
                </a:solidFill>
              </a:rPr>
              <a:t>Power balance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accent6"/>
                </a:solidFill>
              </a:rPr>
              <a:t>Total AS award MW = Cleared ASDC MW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accent6"/>
                </a:solidFill>
              </a:rPr>
              <a:t>Generator limits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accent6"/>
                </a:solidFill>
              </a:rPr>
              <a:t>Capacity Limits (LSL, HSL)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accent6"/>
                </a:solidFill>
              </a:rPr>
              <a:t>Ramp Limits (LDL, HDL)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accent6"/>
                </a:solidFill>
              </a:rPr>
              <a:t>Max AS award (based on qualification, status, ramp capability, overrides)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accent6"/>
                </a:solidFill>
              </a:rPr>
              <a:t>Linked AS Offers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accent6"/>
                </a:solidFill>
              </a:rPr>
              <a:t>Transmission Constraints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FF0000"/>
                </a:solidFill>
              </a:rPr>
              <a:t>System-wide RRS procurement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FF0000"/>
                </a:solidFill>
              </a:rPr>
              <a:t>Regulation Ramping Constraint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FF0000"/>
                </a:solidFill>
              </a:rPr>
              <a:t>NFRC Conditional Constraint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FF0000"/>
                </a:solidFill>
              </a:rPr>
              <a:t>SOC Conditional Constraints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4510D8-ABA9-D2BC-BF08-E6D7374B42C7}"/>
              </a:ext>
            </a:extLst>
          </p:cNvPr>
          <p:cNvSpPr txBox="1"/>
          <p:nvPr/>
        </p:nvSpPr>
        <p:spPr>
          <a:xfrm>
            <a:off x="7429500" y="5862101"/>
            <a:ext cx="171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In progress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2C5E98-9736-F829-2936-43A45FBAAF00}"/>
              </a:ext>
            </a:extLst>
          </p:cNvPr>
          <p:cNvSpPr txBox="1"/>
          <p:nvPr/>
        </p:nvSpPr>
        <p:spPr>
          <a:xfrm>
            <a:off x="7429500" y="5478889"/>
            <a:ext cx="171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accent6"/>
                </a:solidFill>
              </a:rPr>
              <a:t>Implemented</a:t>
            </a:r>
          </a:p>
        </p:txBody>
      </p:sp>
    </p:spTree>
    <p:extLst>
      <p:ext uri="{BB962C8B-B14F-4D97-AF65-F5344CB8AC3E}">
        <p14:creationId xmlns:p14="http://schemas.microsoft.com/office/powerpoint/2010/main" val="2000836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Capabilities and Limitations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EDE4C76-2257-5F9A-EB8F-D77D76809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96974"/>
            <a:ext cx="3740093" cy="5135519"/>
          </a:xfrm>
        </p:spPr>
        <p:txBody>
          <a:bodyPr/>
          <a:lstStyle/>
          <a:p>
            <a:pPr marL="0" indent="0">
              <a:buNone/>
            </a:pPr>
            <a:r>
              <a:rPr lang="en-US" sz="1800" b="1"/>
              <a:t>Current Functionality</a:t>
            </a:r>
          </a:p>
          <a:p>
            <a:pPr>
              <a:buFontTx/>
              <a:buChar char="-"/>
            </a:pPr>
            <a:r>
              <a:rPr lang="en-US" sz="1600"/>
              <a:t>Replicate results of Excel Tool</a:t>
            </a:r>
          </a:p>
          <a:p>
            <a:pPr>
              <a:buFontTx/>
              <a:buChar char="-"/>
            </a:pPr>
            <a:r>
              <a:rPr lang="en-US" sz="1600"/>
              <a:t>Solve production-scale cases derived from historical SCED data</a:t>
            </a:r>
          </a:p>
          <a:p>
            <a:pPr>
              <a:buFontTx/>
              <a:buChar char="-"/>
            </a:pPr>
            <a:r>
              <a:rPr lang="en-US" sz="1600"/>
              <a:t>Perform non-sequential multi-interval simulation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1800" b="1"/>
              <a:t>Planned Functionality</a:t>
            </a:r>
          </a:p>
          <a:p>
            <a:pPr>
              <a:buFontTx/>
              <a:buChar char="-"/>
            </a:pPr>
            <a:r>
              <a:rPr lang="en-US" sz="1600"/>
              <a:t>Pricing run</a:t>
            </a:r>
          </a:p>
          <a:p>
            <a:pPr>
              <a:buFontTx/>
              <a:buChar char="-"/>
            </a:pPr>
            <a:r>
              <a:rPr lang="en-US" sz="1600"/>
              <a:t>ESR single model</a:t>
            </a:r>
          </a:p>
          <a:p>
            <a:pPr>
              <a:buFontTx/>
              <a:buChar char="-"/>
            </a:pPr>
            <a:r>
              <a:rPr lang="en-US" sz="1600"/>
              <a:t>Improved output data visualization</a:t>
            </a:r>
          </a:p>
          <a:p>
            <a:pPr>
              <a:buFontTx/>
              <a:buChar char="-"/>
            </a:pPr>
            <a:r>
              <a:rPr lang="en-US" sz="1600"/>
              <a:t>Sequential multi-interval simulation</a:t>
            </a:r>
          </a:p>
          <a:p>
            <a:pPr>
              <a:buFontTx/>
              <a:buChar char="-"/>
            </a:pPr>
            <a:r>
              <a:rPr lang="en-US" sz="1600"/>
              <a:t>Mitigation</a:t>
            </a:r>
          </a:p>
          <a:p>
            <a:pPr marL="0" indent="0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sz="1800" b="1"/>
              <a:t>Limitations</a:t>
            </a:r>
          </a:p>
          <a:p>
            <a:pPr>
              <a:buFontTx/>
              <a:buChar char="-"/>
            </a:pPr>
            <a:r>
              <a:rPr lang="en-US" sz="1600"/>
              <a:t>Market submission assumptions</a:t>
            </a:r>
          </a:p>
          <a:p>
            <a:pPr>
              <a:buFontTx/>
              <a:buChar char="-"/>
            </a:pPr>
            <a:r>
              <a:rPr lang="en-US" sz="1600"/>
              <a:t>Internal tool (ERCOT database access required)</a:t>
            </a:r>
          </a:p>
          <a:p>
            <a:pPr marL="0" indent="0">
              <a:buNone/>
            </a:pPr>
            <a:endParaRPr lang="en-US" sz="16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DC3BB71-A233-51FF-9437-71E6881E362F}"/>
              </a:ext>
            </a:extLst>
          </p:cNvPr>
          <p:cNvSpPr txBox="1"/>
          <p:nvPr/>
        </p:nvSpPr>
        <p:spPr>
          <a:xfrm>
            <a:off x="4044894" y="881308"/>
            <a:ext cx="51403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/>
              <a:t>Non-sequential multi-interval analysis comparing </a:t>
            </a:r>
          </a:p>
          <a:p>
            <a:pPr algn="ctr"/>
            <a:r>
              <a:rPr lang="en-US" sz="1600" b="1"/>
              <a:t>simulated vs actual system lambda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C42FD39-DB45-A992-167D-54E56337A7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1976" y="1479469"/>
            <a:ext cx="4349694" cy="2614444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1D1929C-E49C-894B-79A2-3C29D406E459}"/>
              </a:ext>
            </a:extLst>
          </p:cNvPr>
          <p:cNvSpPr txBox="1">
            <a:spLocks/>
          </p:cNvSpPr>
          <p:nvPr/>
        </p:nvSpPr>
        <p:spPr>
          <a:xfrm>
            <a:off x="304800" y="5410200"/>
            <a:ext cx="3740094" cy="838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8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9368D9-C2BD-7481-3E93-20500B408DB3}"/>
              </a:ext>
            </a:extLst>
          </p:cNvPr>
          <p:cNvSpPr txBox="1"/>
          <p:nvPr/>
        </p:nvSpPr>
        <p:spPr>
          <a:xfrm>
            <a:off x="4340352" y="4172505"/>
            <a:ext cx="4645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*Results shown illustrate the tool’s current capability and do not necessarily reflect production RTC outcomes.</a:t>
            </a:r>
          </a:p>
        </p:txBody>
      </p:sp>
    </p:spTree>
    <p:extLst>
      <p:ext uri="{BB962C8B-B14F-4D97-AF65-F5344CB8AC3E}">
        <p14:creationId xmlns:p14="http://schemas.microsoft.com/office/powerpoint/2010/main" val="3148162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and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914400"/>
            <a:ext cx="8608381" cy="5029200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en-US" sz="1800"/>
              <a:t>ERCOT wanted to share the details of the framework being developed  </a:t>
            </a:r>
          </a:p>
          <a:p>
            <a:pPr marL="457200" indent="-457200">
              <a:buAutoNum type="arabicParenR"/>
            </a:pPr>
            <a:r>
              <a:rPr lang="en-US" sz="1800"/>
              <a:t>ERCOT is interested in feedback on this framework or Operating Days (to discuss at next RTCBTF)  </a:t>
            </a:r>
          </a:p>
          <a:p>
            <a:pPr marL="457200" indent="-457200">
              <a:buAutoNum type="arabicParenR"/>
            </a:pPr>
            <a:r>
              <a:rPr lang="en-US" sz="1800"/>
              <a:t>Tool is still under development and will share updates on progress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6C6C735-CA06-8F8E-2512-FBEE3E4E14AF}"/>
              </a:ext>
            </a:extLst>
          </p:cNvPr>
          <p:cNvSpPr txBox="1">
            <a:spLocks/>
          </p:cNvSpPr>
          <p:nvPr/>
        </p:nvSpPr>
        <p:spPr>
          <a:xfrm>
            <a:off x="230820" y="2583022"/>
            <a:ext cx="8458200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032855263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39F2F4-47B2-4966-9217-61E5C243B270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5f527160-b6a2-448e-b210-55bbe2178a90"/>
    <ds:schemaRef ds:uri="8d5ee879-813f-4fb9-b7c2-a59846c21aeb"/>
    <ds:schemaRef ds:uri="c34af464-7aa1-4edd-9be4-83dffc1cb926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(4:3)</PresentationFormat>
  <Slides>8</Slides>
  <Notes>5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Cover Slide</vt:lpstr>
      <vt:lpstr>Horizontal Theme</vt:lpstr>
      <vt:lpstr>PowerPoint Presentation</vt:lpstr>
      <vt:lpstr>Outline</vt:lpstr>
      <vt:lpstr>Introduction</vt:lpstr>
      <vt:lpstr>Demonstration of Small-scale Tool</vt:lpstr>
      <vt:lpstr>Overview of Production-scale Tool</vt:lpstr>
      <vt:lpstr>Optimization Details</vt:lpstr>
      <vt:lpstr>Capabilities and Limitations</vt:lpstr>
      <vt:lpstr>Summary and Next Steps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revision>1</cp:revision>
  <cp:lastPrinted>2017-10-10T21:31:05Z</cp:lastPrinted>
  <dcterms:created xsi:type="dcterms:W3CDTF">2016-01-21T15:20:31Z</dcterms:created>
  <dcterms:modified xsi:type="dcterms:W3CDTF">2024-04-04T16:16:38Z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ActionId">
    <vt:lpwstr>c62e7908-7660-43a6-b1c8-5c5c95dc1f11</vt:lpwstr>
  </property>
  <property fmtid="{D5CDD505-2E9C-101B-9397-08002B2CF9AE}" pid="4" name="MSIP_Label_7084cbda-52b8-46fb-a7b7-cb5bd465ed85_SetDate">
    <vt:lpwstr>2023-05-09T20:19:39Z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ContentBits">
    <vt:lpwstr>0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Method">
    <vt:lpwstr>Standard</vt:lpwstr>
  </property>
  <property fmtid="{D5CDD505-2E9C-101B-9397-08002B2CF9AE}" pid="9" name="ContentTypeId">
    <vt:lpwstr>0x0101009AF51A5998F0944EA03AB587B5B58FD3</vt:lpwstr>
  </property>
  <property fmtid="{D5CDD505-2E9C-101B-9397-08002B2CF9AE}" pid="10" name="MediaServiceImageTags">
    <vt:lpwstr/>
  </property>
</Properties>
</file>