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2"/>
  </p:notesMasterIdLst>
  <p:handoutMasterIdLst>
    <p:handoutMasterId r:id="rId13"/>
  </p:handoutMasterIdLst>
  <p:sldIdLst>
    <p:sldId id="260" r:id="rId8"/>
    <p:sldId id="286" r:id="rId9"/>
    <p:sldId id="288" r:id="rId10"/>
    <p:sldId id="289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6"/>
            <p14:sldId id="288"/>
            <p14:sldId id="2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howGuides="1">
      <p:cViewPr varScale="1">
        <p:scale>
          <a:sx n="125" d="100"/>
          <a:sy n="125" d="100"/>
        </p:scale>
        <p:origin x="942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99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99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37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2286000"/>
            <a:ext cx="56460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  <a:p>
            <a:r>
              <a:rPr lang="en-US" dirty="0"/>
              <a:t>Paul Yockey</a:t>
            </a:r>
          </a:p>
          <a:p>
            <a:r>
              <a:rPr lang="en-US" dirty="0"/>
              <a:t>Flight Administrator</a:t>
            </a:r>
          </a:p>
          <a:p>
            <a:endParaRPr lang="en-US" dirty="0"/>
          </a:p>
          <a:p>
            <a:r>
              <a:rPr lang="en-US" dirty="0"/>
              <a:t>Texas SET WG</a:t>
            </a:r>
          </a:p>
          <a:p>
            <a:r>
              <a:rPr lang="en-US" dirty="0"/>
              <a:t>04/09/2024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0224 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" y="1219200"/>
            <a:ext cx="8534400" cy="5036978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21 new CRs tested in Flight 0224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6 of the new CRs are were stand alone CRs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15 of the new CRs were DUNS+4 CRs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All 21 of the new CRs added the Lubbock territory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10 existing CRs tested in Flight 0224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5 existing CRs tested for Service Provider change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5 of the existing CRs added the Lubbock territory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1 CR is still working to complete the Bank transfers with 1 TDSP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04/09/24</a:t>
            </a:r>
          </a:p>
        </p:txBody>
      </p:sp>
    </p:spTree>
    <p:extLst>
      <p:ext uri="{BB962C8B-B14F-4D97-AF65-F5344CB8AC3E}">
        <p14:creationId xmlns:p14="http://schemas.microsoft.com/office/powerpoint/2010/main" val="1467721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0624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0624 application deadline is 04/10/24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0624 signup deadline is 05/01/24</a:t>
            </a:r>
          </a:p>
          <a:p>
            <a:pPr lvl="0">
              <a:lnSpc>
                <a:spcPct val="150000"/>
              </a:lnSpc>
            </a:pPr>
            <a:r>
              <a:rPr lang="en-US" sz="2000" dirty="0"/>
              <a:t>Connectivity testing begins on </a:t>
            </a:r>
            <a:r>
              <a:rPr lang="en-US" sz="2000" dirty="0">
                <a:solidFill>
                  <a:prstClr val="black"/>
                </a:solidFill>
              </a:rPr>
              <a:t>05/07/24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begin on 06/03/24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</a:t>
            </a:r>
            <a:r>
              <a:rPr lang="en-US" sz="2000" dirty="0"/>
              <a:t>0624 </a:t>
            </a:r>
            <a:r>
              <a:rPr lang="en-US" sz="2000" dirty="0">
                <a:solidFill>
                  <a:prstClr val="black"/>
                </a:solidFill>
              </a:rPr>
              <a:t>is scheduled to conclude on 06/14/24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concludes 06/21/24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04/09/24</a:t>
            </a:r>
          </a:p>
        </p:txBody>
      </p:sp>
    </p:spTree>
    <p:extLst>
      <p:ext uri="{BB962C8B-B14F-4D97-AF65-F5344CB8AC3E}">
        <p14:creationId xmlns:p14="http://schemas.microsoft.com/office/powerpoint/2010/main" val="3383404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0924 TX SET 5.0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for Flight 0924 was sent on 03/20/24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0924 application deadline is 07/03/24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0924 signup deadline is 07/31/24</a:t>
            </a:r>
          </a:p>
          <a:p>
            <a:pPr lvl="0">
              <a:lnSpc>
                <a:spcPct val="150000"/>
              </a:lnSpc>
            </a:pPr>
            <a:r>
              <a:rPr lang="en-US" sz="2000" dirty="0"/>
              <a:t>Connectivity testing begins on </a:t>
            </a:r>
            <a:r>
              <a:rPr lang="en-US" sz="2000" dirty="0">
                <a:solidFill>
                  <a:prstClr val="black"/>
                </a:solidFill>
              </a:rPr>
              <a:t>08/06/24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begin on 09/23/24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</a:t>
            </a:r>
            <a:r>
              <a:rPr lang="en-US" sz="2000" dirty="0"/>
              <a:t>0924 </a:t>
            </a:r>
            <a:r>
              <a:rPr lang="en-US" sz="2000" dirty="0">
                <a:solidFill>
                  <a:prstClr val="black"/>
                </a:solidFill>
              </a:rPr>
              <a:t>is scheduled to conclude on 10/04/24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concludes 10/18/24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As of 04/03/24, 14 existing CRs have submitted registrations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04/09/24</a:t>
            </a:r>
          </a:p>
        </p:txBody>
      </p:sp>
    </p:spTree>
    <p:extLst>
      <p:ext uri="{BB962C8B-B14F-4D97-AF65-F5344CB8AC3E}">
        <p14:creationId xmlns:p14="http://schemas.microsoft.com/office/powerpoint/2010/main" val="66323659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7620</TotalTime>
  <Words>207</Words>
  <Application>Microsoft Office PowerPoint</Application>
  <PresentationFormat>On-screen Show (4:3)</PresentationFormat>
  <Paragraphs>44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0224 Details</vt:lpstr>
      <vt:lpstr>Flight 0624 Preview</vt:lpstr>
      <vt:lpstr>Flight 0924 TX SET 5.0 Preview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225</cp:revision>
  <cp:lastPrinted>2016-01-21T20:53:15Z</cp:lastPrinted>
  <dcterms:created xsi:type="dcterms:W3CDTF">2016-01-21T15:20:31Z</dcterms:created>
  <dcterms:modified xsi:type="dcterms:W3CDTF">2024-04-03T19:34:36Z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2023-07-18T13:44:30Z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2ed0afb9-576e-448a-bf55-019656ba7901</vt:lpwstr>
  </property>
  <property fmtid="{D5CDD505-2E9C-101B-9397-08002B2CF9AE}" pid="9" name="MSIP_Label_7084cbda-52b8-46fb-a7b7-cb5bd465ed85_ContentBits">
    <vt:lpwstr>0</vt:lpwstr>
  </property>
</Properties>
</file>