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3" r:id="rId4"/>
    <p:sldMasterId id="2147483663" r:id="rId5"/>
    <p:sldMasterId id="2147483739" r:id="rId6"/>
  </p:sldMasterIdLst>
  <p:notesMasterIdLst>
    <p:notesMasterId r:id="rId10"/>
  </p:notesMasterIdLst>
  <p:handoutMasterIdLst>
    <p:handoutMasterId r:id="rId11"/>
  </p:handoutMasterIdLst>
  <p:sldIdLst>
    <p:sldId id="542" r:id="rId7"/>
    <p:sldId id="549" r:id="rId8"/>
    <p:sldId id="550"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93C61"/>
    <a:srgbClr val="00AEC7"/>
    <a:srgbClr val="E6EBF0"/>
    <a:srgbClr val="98C3FA"/>
    <a:srgbClr val="70CDD9"/>
    <a:srgbClr val="8DC3E5"/>
    <a:srgbClr val="A9E5EA"/>
    <a:srgbClr val="5B6770"/>
    <a:srgbClr val="26D07C"/>
    <a:srgbClr val="0076C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47EF346-00D3-4EE2-8FE6-7FDA72E464CF}" v="5" dt="2023-04-05T20:23:11.953"/>
  </p1510:revLst>
</p1510:revInfo>
</file>

<file path=ppt/tableStyles.xml><?xml version="1.0" encoding="utf-8"?>
<a:tblStyleLst xmlns:a="http://schemas.openxmlformats.org/drawingml/2006/main" def="{93296810-A885-4BE3-A3E7-6D5BEEA58F35}">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1498" y="67"/>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E11038-C648-4BF3-8167-6AE1FF3EFDF1}"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BA20C27A-FD2A-445A-A719-6C03AF8940F3}">
      <dgm:prSet phldrT="[Text]"/>
      <dgm:spPr>
        <a:solidFill>
          <a:srgbClr val="5B6770"/>
        </a:solidFill>
      </dgm:spPr>
      <dgm:t>
        <a:bodyPr/>
        <a:lstStyle/>
        <a:p>
          <a:r>
            <a:rPr lang="en-US"/>
            <a:t>Click to edit Master subtitle style</a:t>
          </a:r>
        </a:p>
      </dgm:t>
    </dgm:pt>
    <dgm:pt modelId="{70D27D20-9B5C-4ACA-A932-25F2CF915F48}" type="parTrans" cxnId="{A5351B5C-9190-4E1A-BDA3-BCFD1EA44514}">
      <dgm:prSet/>
      <dgm:spPr/>
      <dgm:t>
        <a:bodyPr/>
        <a:lstStyle/>
        <a:p>
          <a:endParaRPr lang="en-US"/>
        </a:p>
      </dgm:t>
    </dgm:pt>
    <dgm:pt modelId="{6F8B888A-19D7-43C8-BC5E-9BDE549DF313}" type="sibTrans" cxnId="{A5351B5C-9190-4E1A-BDA3-BCFD1EA44514}">
      <dgm:prSet/>
      <dgm:spPr/>
      <dgm:t>
        <a:bodyPr/>
        <a:lstStyle/>
        <a:p>
          <a:endParaRPr lang="en-US"/>
        </a:p>
      </dgm:t>
    </dgm:pt>
    <dgm:pt modelId="{E0CEC3AC-4F65-405E-9DD2-9D5A494B4AC7}">
      <dgm:prSet phldrT="[Text]"/>
      <dgm:spPr>
        <a:solidFill>
          <a:srgbClr val="00AEC7"/>
        </a:solidFill>
      </dgm:spPr>
      <dgm:t>
        <a:bodyPr/>
        <a:lstStyle/>
        <a:p>
          <a:r>
            <a:rPr lang="en-US"/>
            <a:t>Click to edit Master subtitle style</a:t>
          </a:r>
        </a:p>
      </dgm:t>
    </dgm:pt>
    <dgm:pt modelId="{EAB6D17A-4709-4A18-AFBB-0789B952020D}" type="parTrans" cxnId="{6C928428-284E-4E7D-9683-6F55F36228FB}">
      <dgm:prSet/>
      <dgm:spPr/>
      <dgm:t>
        <a:bodyPr/>
        <a:lstStyle/>
        <a:p>
          <a:endParaRPr lang="en-US"/>
        </a:p>
      </dgm:t>
    </dgm:pt>
    <dgm:pt modelId="{E80F0502-7CC7-44FF-B609-B9414F795B8A}" type="sibTrans" cxnId="{6C928428-284E-4E7D-9683-6F55F36228FB}">
      <dgm:prSet/>
      <dgm:spPr/>
      <dgm:t>
        <a:bodyPr/>
        <a:lstStyle/>
        <a:p>
          <a:endParaRPr lang="en-US"/>
        </a:p>
      </dgm:t>
    </dgm:pt>
    <dgm:pt modelId="{187606C4-A5C3-49B4-8A18-BB38CA4215D5}">
      <dgm:prSet phldrT="[Text]"/>
      <dgm:spPr>
        <a:solidFill>
          <a:srgbClr val="093C61"/>
        </a:solidFill>
      </dgm:spPr>
      <dgm:t>
        <a:bodyPr/>
        <a:lstStyle/>
        <a:p>
          <a:r>
            <a:rPr lang="en-US"/>
            <a:t>Click to edit Master subtitle style</a:t>
          </a:r>
        </a:p>
      </dgm:t>
    </dgm:pt>
    <dgm:pt modelId="{58AE02CB-D91D-41B6-A813-B4F035391B83}" type="parTrans" cxnId="{72D59750-5757-41CF-AF05-6C57B64FB7ED}">
      <dgm:prSet/>
      <dgm:spPr/>
      <dgm:t>
        <a:bodyPr/>
        <a:lstStyle/>
        <a:p>
          <a:endParaRPr lang="en-US"/>
        </a:p>
      </dgm:t>
    </dgm:pt>
    <dgm:pt modelId="{3CFCF34C-096A-4329-BCDD-0A8D1A075934}" type="sibTrans" cxnId="{72D59750-5757-41CF-AF05-6C57B64FB7ED}">
      <dgm:prSet/>
      <dgm:spPr/>
      <dgm:t>
        <a:bodyPr/>
        <a:lstStyle/>
        <a:p>
          <a:endParaRPr lang="en-US"/>
        </a:p>
      </dgm:t>
    </dgm:pt>
    <dgm:pt modelId="{075A3D39-E191-4C23-AF82-FED389D4714A}" type="pres">
      <dgm:prSet presAssocID="{32E11038-C648-4BF3-8167-6AE1FF3EFDF1}" presName="Name0" presStyleCnt="0">
        <dgm:presLayoutVars>
          <dgm:chMax val="7"/>
          <dgm:chPref val="7"/>
          <dgm:dir/>
        </dgm:presLayoutVars>
      </dgm:prSet>
      <dgm:spPr/>
    </dgm:pt>
    <dgm:pt modelId="{80725D32-2ED8-4B1F-81A2-9F7C840C4E0C}" type="pres">
      <dgm:prSet presAssocID="{32E11038-C648-4BF3-8167-6AE1FF3EFDF1}" presName="Name1" presStyleCnt="0"/>
      <dgm:spPr/>
    </dgm:pt>
    <dgm:pt modelId="{B6A82959-4BD9-4D99-A596-9C774D74AB1C}" type="pres">
      <dgm:prSet presAssocID="{32E11038-C648-4BF3-8167-6AE1FF3EFDF1}" presName="cycle" presStyleCnt="0"/>
      <dgm:spPr/>
    </dgm:pt>
    <dgm:pt modelId="{A2FCC776-BF52-47C4-92E4-17467F9AE6E1}" type="pres">
      <dgm:prSet presAssocID="{32E11038-C648-4BF3-8167-6AE1FF3EFDF1}" presName="srcNode" presStyleLbl="node1" presStyleIdx="0" presStyleCnt="3"/>
      <dgm:spPr/>
    </dgm:pt>
    <dgm:pt modelId="{6304DB4F-C21D-43CE-BC19-7FC9FE4143EB}" type="pres">
      <dgm:prSet presAssocID="{32E11038-C648-4BF3-8167-6AE1FF3EFDF1}" presName="conn" presStyleLbl="parChTrans1D2" presStyleIdx="0" presStyleCnt="1"/>
      <dgm:spPr/>
    </dgm:pt>
    <dgm:pt modelId="{0AC5C796-425F-48EC-9CE3-FF43A9E945D1}" type="pres">
      <dgm:prSet presAssocID="{32E11038-C648-4BF3-8167-6AE1FF3EFDF1}" presName="extraNode" presStyleLbl="node1" presStyleIdx="0" presStyleCnt="3"/>
      <dgm:spPr/>
    </dgm:pt>
    <dgm:pt modelId="{FEDB5C55-0F80-4976-AD26-0CEE89BEB7EA}" type="pres">
      <dgm:prSet presAssocID="{32E11038-C648-4BF3-8167-6AE1FF3EFDF1}" presName="dstNode" presStyleLbl="node1" presStyleIdx="0" presStyleCnt="3"/>
      <dgm:spPr/>
    </dgm:pt>
    <dgm:pt modelId="{89592E09-CC88-4904-BF5E-1629C8C5E634}" type="pres">
      <dgm:prSet presAssocID="{BA20C27A-FD2A-445A-A719-6C03AF8940F3}" presName="text_1" presStyleLbl="node1" presStyleIdx="0" presStyleCnt="3">
        <dgm:presLayoutVars>
          <dgm:bulletEnabled val="1"/>
        </dgm:presLayoutVars>
      </dgm:prSet>
      <dgm:spPr/>
    </dgm:pt>
    <dgm:pt modelId="{9A21976F-30D0-4847-9028-5756044BAAC3}" type="pres">
      <dgm:prSet presAssocID="{BA20C27A-FD2A-445A-A719-6C03AF8940F3}" presName="accent_1" presStyleCnt="0"/>
      <dgm:spPr/>
    </dgm:pt>
    <dgm:pt modelId="{36E4D279-9DCF-4996-B9DB-80023277EC34}" type="pres">
      <dgm:prSet presAssocID="{BA20C27A-FD2A-445A-A719-6C03AF8940F3}" presName="accentRepeatNode" presStyleLbl="solidFgAcc1" presStyleIdx="0" presStyleCnt="3"/>
      <dgm:spPr>
        <a:ln w="50800">
          <a:solidFill>
            <a:srgbClr val="5B6770"/>
          </a:solidFill>
        </a:ln>
      </dgm:spPr>
    </dgm:pt>
    <dgm:pt modelId="{FA8E3AD4-7354-43A8-B93D-74F840B6AEF6}" type="pres">
      <dgm:prSet presAssocID="{E0CEC3AC-4F65-405E-9DD2-9D5A494B4AC7}" presName="text_2" presStyleLbl="node1" presStyleIdx="1" presStyleCnt="3">
        <dgm:presLayoutVars>
          <dgm:bulletEnabled val="1"/>
        </dgm:presLayoutVars>
      </dgm:prSet>
      <dgm:spPr/>
    </dgm:pt>
    <dgm:pt modelId="{FDAFDD12-87AE-496F-A9BD-D8FA3C5C588E}" type="pres">
      <dgm:prSet presAssocID="{E0CEC3AC-4F65-405E-9DD2-9D5A494B4AC7}" presName="accent_2" presStyleCnt="0"/>
      <dgm:spPr/>
    </dgm:pt>
    <dgm:pt modelId="{CE0FEE12-C9DD-48AF-B095-635EAD24EB23}" type="pres">
      <dgm:prSet presAssocID="{E0CEC3AC-4F65-405E-9DD2-9D5A494B4AC7}" presName="accentRepeatNode" presStyleLbl="solidFgAcc1" presStyleIdx="1" presStyleCnt="3"/>
      <dgm:spPr>
        <a:ln w="50800">
          <a:solidFill>
            <a:srgbClr val="00AEC7"/>
          </a:solidFill>
        </a:ln>
      </dgm:spPr>
    </dgm:pt>
    <dgm:pt modelId="{30EB52CC-4F02-4C80-AAF8-62BFF5A038EA}" type="pres">
      <dgm:prSet presAssocID="{187606C4-A5C3-49B4-8A18-BB38CA4215D5}" presName="text_3" presStyleLbl="node1" presStyleIdx="2" presStyleCnt="3">
        <dgm:presLayoutVars>
          <dgm:bulletEnabled val="1"/>
        </dgm:presLayoutVars>
      </dgm:prSet>
      <dgm:spPr/>
    </dgm:pt>
    <dgm:pt modelId="{C8B76DD7-65EF-4958-B29D-8E09C2D14548}" type="pres">
      <dgm:prSet presAssocID="{187606C4-A5C3-49B4-8A18-BB38CA4215D5}" presName="accent_3" presStyleCnt="0"/>
      <dgm:spPr/>
    </dgm:pt>
    <dgm:pt modelId="{E96C1AF3-5332-4D40-8E92-7C851D843D9E}" type="pres">
      <dgm:prSet presAssocID="{187606C4-A5C3-49B4-8A18-BB38CA4215D5}" presName="accentRepeatNode" presStyleLbl="solidFgAcc1" presStyleIdx="2" presStyleCnt="3"/>
      <dgm:spPr>
        <a:ln w="50800">
          <a:solidFill>
            <a:srgbClr val="093C61"/>
          </a:solidFill>
        </a:ln>
      </dgm:spPr>
    </dgm:pt>
  </dgm:ptLst>
  <dgm:cxnLst>
    <dgm:cxn modelId="{6C928428-284E-4E7D-9683-6F55F36228FB}" srcId="{32E11038-C648-4BF3-8167-6AE1FF3EFDF1}" destId="{E0CEC3AC-4F65-405E-9DD2-9D5A494B4AC7}" srcOrd="1" destOrd="0" parTransId="{EAB6D17A-4709-4A18-AFBB-0789B952020D}" sibTransId="{E80F0502-7CC7-44FF-B609-B9414F795B8A}"/>
    <dgm:cxn modelId="{57C00C33-A140-4336-BF90-35942F94805A}" type="presOf" srcId="{187606C4-A5C3-49B4-8A18-BB38CA4215D5}" destId="{30EB52CC-4F02-4C80-AAF8-62BFF5A038EA}" srcOrd="0" destOrd="0" presId="urn:microsoft.com/office/officeart/2008/layout/VerticalCurvedList"/>
    <dgm:cxn modelId="{A5351B5C-9190-4E1A-BDA3-BCFD1EA44514}" srcId="{32E11038-C648-4BF3-8167-6AE1FF3EFDF1}" destId="{BA20C27A-FD2A-445A-A719-6C03AF8940F3}" srcOrd="0" destOrd="0" parTransId="{70D27D20-9B5C-4ACA-A932-25F2CF915F48}" sibTransId="{6F8B888A-19D7-43C8-BC5E-9BDE549DF313}"/>
    <dgm:cxn modelId="{53883844-14BD-4351-A151-F1F21DB11AA2}" type="presOf" srcId="{E0CEC3AC-4F65-405E-9DD2-9D5A494B4AC7}" destId="{FA8E3AD4-7354-43A8-B93D-74F840B6AEF6}" srcOrd="0" destOrd="0" presId="urn:microsoft.com/office/officeart/2008/layout/VerticalCurvedList"/>
    <dgm:cxn modelId="{72D59750-5757-41CF-AF05-6C57B64FB7ED}" srcId="{32E11038-C648-4BF3-8167-6AE1FF3EFDF1}" destId="{187606C4-A5C3-49B4-8A18-BB38CA4215D5}" srcOrd="2" destOrd="0" parTransId="{58AE02CB-D91D-41B6-A813-B4F035391B83}" sibTransId="{3CFCF34C-096A-4329-BCDD-0A8D1A075934}"/>
    <dgm:cxn modelId="{EBE72F74-33D1-4060-A3B4-F3A60F68D2DE}" type="presOf" srcId="{BA20C27A-FD2A-445A-A719-6C03AF8940F3}" destId="{89592E09-CC88-4904-BF5E-1629C8C5E634}" srcOrd="0" destOrd="0" presId="urn:microsoft.com/office/officeart/2008/layout/VerticalCurvedList"/>
    <dgm:cxn modelId="{44A009B9-4C6E-4056-A237-21B77C751944}" type="presOf" srcId="{32E11038-C648-4BF3-8167-6AE1FF3EFDF1}" destId="{075A3D39-E191-4C23-AF82-FED389D4714A}" srcOrd="0" destOrd="0" presId="urn:microsoft.com/office/officeart/2008/layout/VerticalCurvedList"/>
    <dgm:cxn modelId="{C12810DE-047C-44F0-893C-5DBF7D150250}" type="presOf" srcId="{6F8B888A-19D7-43C8-BC5E-9BDE549DF313}" destId="{6304DB4F-C21D-43CE-BC19-7FC9FE4143EB}" srcOrd="0" destOrd="0" presId="urn:microsoft.com/office/officeart/2008/layout/VerticalCurvedList"/>
    <dgm:cxn modelId="{C8DF18D6-9728-4B9E-8416-9844D37BED16}" type="presParOf" srcId="{075A3D39-E191-4C23-AF82-FED389D4714A}" destId="{80725D32-2ED8-4B1F-81A2-9F7C840C4E0C}" srcOrd="0" destOrd="0" presId="urn:microsoft.com/office/officeart/2008/layout/VerticalCurvedList"/>
    <dgm:cxn modelId="{E35D8989-C4EB-4877-88F9-278C7A5D79BE}" type="presParOf" srcId="{80725D32-2ED8-4B1F-81A2-9F7C840C4E0C}" destId="{B6A82959-4BD9-4D99-A596-9C774D74AB1C}" srcOrd="0" destOrd="0" presId="urn:microsoft.com/office/officeart/2008/layout/VerticalCurvedList"/>
    <dgm:cxn modelId="{2E10BBB5-BB5F-4213-81D6-299D4ED932F9}" type="presParOf" srcId="{B6A82959-4BD9-4D99-A596-9C774D74AB1C}" destId="{A2FCC776-BF52-47C4-92E4-17467F9AE6E1}" srcOrd="0" destOrd="0" presId="urn:microsoft.com/office/officeart/2008/layout/VerticalCurvedList"/>
    <dgm:cxn modelId="{5B23B201-EE0E-41FD-994F-D36FF4AEDA82}" type="presParOf" srcId="{B6A82959-4BD9-4D99-A596-9C774D74AB1C}" destId="{6304DB4F-C21D-43CE-BC19-7FC9FE4143EB}" srcOrd="1" destOrd="0" presId="urn:microsoft.com/office/officeart/2008/layout/VerticalCurvedList"/>
    <dgm:cxn modelId="{44830F56-0B6E-4957-B591-535E7C4AE88E}" type="presParOf" srcId="{B6A82959-4BD9-4D99-A596-9C774D74AB1C}" destId="{0AC5C796-425F-48EC-9CE3-FF43A9E945D1}" srcOrd="2" destOrd="0" presId="urn:microsoft.com/office/officeart/2008/layout/VerticalCurvedList"/>
    <dgm:cxn modelId="{B512C53B-041E-4F05-874B-6C14137472B2}" type="presParOf" srcId="{B6A82959-4BD9-4D99-A596-9C774D74AB1C}" destId="{FEDB5C55-0F80-4976-AD26-0CEE89BEB7EA}" srcOrd="3" destOrd="0" presId="urn:microsoft.com/office/officeart/2008/layout/VerticalCurvedList"/>
    <dgm:cxn modelId="{B5267D50-E7E0-4BB1-BFA8-A827CCA77309}" type="presParOf" srcId="{80725D32-2ED8-4B1F-81A2-9F7C840C4E0C}" destId="{89592E09-CC88-4904-BF5E-1629C8C5E634}" srcOrd="1" destOrd="0" presId="urn:microsoft.com/office/officeart/2008/layout/VerticalCurvedList"/>
    <dgm:cxn modelId="{B277B9AB-1A22-46B8-AB75-EA271659F9A9}" type="presParOf" srcId="{80725D32-2ED8-4B1F-81A2-9F7C840C4E0C}" destId="{9A21976F-30D0-4847-9028-5756044BAAC3}" srcOrd="2" destOrd="0" presId="urn:microsoft.com/office/officeart/2008/layout/VerticalCurvedList"/>
    <dgm:cxn modelId="{F63A9C37-6ADA-42F7-9567-B5030E7619A5}" type="presParOf" srcId="{9A21976F-30D0-4847-9028-5756044BAAC3}" destId="{36E4D279-9DCF-4996-B9DB-80023277EC34}" srcOrd="0" destOrd="0" presId="urn:microsoft.com/office/officeart/2008/layout/VerticalCurvedList"/>
    <dgm:cxn modelId="{F0AF24C9-085E-4E7F-84AF-44BDBD83C8D6}" type="presParOf" srcId="{80725D32-2ED8-4B1F-81A2-9F7C840C4E0C}" destId="{FA8E3AD4-7354-43A8-B93D-74F840B6AEF6}" srcOrd="3" destOrd="0" presId="urn:microsoft.com/office/officeart/2008/layout/VerticalCurvedList"/>
    <dgm:cxn modelId="{53C3BAA1-3CEB-4E9B-B244-D18A0E21044B}" type="presParOf" srcId="{80725D32-2ED8-4B1F-81A2-9F7C840C4E0C}" destId="{FDAFDD12-87AE-496F-A9BD-D8FA3C5C588E}" srcOrd="4" destOrd="0" presId="urn:microsoft.com/office/officeart/2008/layout/VerticalCurvedList"/>
    <dgm:cxn modelId="{D9AAB689-C278-446B-B50B-F0121693A922}" type="presParOf" srcId="{FDAFDD12-87AE-496F-A9BD-D8FA3C5C588E}" destId="{CE0FEE12-C9DD-48AF-B095-635EAD24EB23}" srcOrd="0" destOrd="0" presId="urn:microsoft.com/office/officeart/2008/layout/VerticalCurvedList"/>
    <dgm:cxn modelId="{6BE5BE6F-02B9-4318-9BB9-B7CD1051F0D2}" type="presParOf" srcId="{80725D32-2ED8-4B1F-81A2-9F7C840C4E0C}" destId="{30EB52CC-4F02-4C80-AAF8-62BFF5A038EA}" srcOrd="5" destOrd="0" presId="urn:microsoft.com/office/officeart/2008/layout/VerticalCurvedList"/>
    <dgm:cxn modelId="{37A2E405-9B83-4313-96A7-0A679F777B18}" type="presParOf" srcId="{80725D32-2ED8-4B1F-81A2-9F7C840C4E0C}" destId="{C8B76DD7-65EF-4958-B29D-8E09C2D14548}" srcOrd="6" destOrd="0" presId="urn:microsoft.com/office/officeart/2008/layout/VerticalCurvedList"/>
    <dgm:cxn modelId="{BA1CF7BF-1B96-48C4-ADB0-9317E5BC7454}" type="presParOf" srcId="{C8B76DD7-65EF-4958-B29D-8E09C2D14548}" destId="{E96C1AF3-5332-4D40-8E92-7C851D843D9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04DB4F-C21D-43CE-BC19-7FC9FE4143EB}">
      <dsp:nvSpPr>
        <dsp:cNvPr id="0" name=""/>
        <dsp:cNvSpPr/>
      </dsp:nvSpPr>
      <dsp:spPr>
        <a:xfrm>
          <a:off x="-6201673" y="-949060"/>
          <a:ext cx="7384521" cy="7384521"/>
        </a:xfrm>
        <a:prstGeom prst="blockArc">
          <a:avLst>
            <a:gd name="adj1" fmla="val 18900000"/>
            <a:gd name="adj2" fmla="val 2700000"/>
            <a:gd name="adj3" fmla="val 293"/>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592E09-CC88-4904-BF5E-1629C8C5E634}">
      <dsp:nvSpPr>
        <dsp:cNvPr id="0" name=""/>
        <dsp:cNvSpPr/>
      </dsp:nvSpPr>
      <dsp:spPr>
        <a:xfrm>
          <a:off x="761512" y="548640"/>
          <a:ext cx="7697175" cy="1097280"/>
        </a:xfrm>
        <a:prstGeom prst="rect">
          <a:avLst/>
        </a:prstGeom>
        <a:solidFill>
          <a:srgbClr val="5B677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a:t>Click to edit Master subtitle style</a:t>
          </a:r>
        </a:p>
      </dsp:txBody>
      <dsp:txXfrm>
        <a:off x="761512" y="548640"/>
        <a:ext cx="7697175" cy="1097280"/>
      </dsp:txXfrm>
    </dsp:sp>
    <dsp:sp modelId="{36E4D279-9DCF-4996-B9DB-80023277EC34}">
      <dsp:nvSpPr>
        <dsp:cNvPr id="0" name=""/>
        <dsp:cNvSpPr/>
      </dsp:nvSpPr>
      <dsp:spPr>
        <a:xfrm>
          <a:off x="75712" y="411480"/>
          <a:ext cx="1371600" cy="1371600"/>
        </a:xfrm>
        <a:prstGeom prst="ellipse">
          <a:avLst/>
        </a:prstGeom>
        <a:solidFill>
          <a:schemeClr val="lt1">
            <a:hueOff val="0"/>
            <a:satOff val="0"/>
            <a:lumOff val="0"/>
            <a:alphaOff val="0"/>
          </a:schemeClr>
        </a:solidFill>
        <a:ln w="50800" cap="flat" cmpd="sng" algn="ctr">
          <a:solidFill>
            <a:srgbClr val="5B6770"/>
          </a:solidFill>
          <a:prstDash val="solid"/>
        </a:ln>
        <a:effectLst/>
      </dsp:spPr>
      <dsp:style>
        <a:lnRef idx="2">
          <a:scrgbClr r="0" g="0" b="0"/>
        </a:lnRef>
        <a:fillRef idx="1">
          <a:scrgbClr r="0" g="0" b="0"/>
        </a:fillRef>
        <a:effectRef idx="0">
          <a:scrgbClr r="0" g="0" b="0"/>
        </a:effectRef>
        <a:fontRef idx="minor"/>
      </dsp:style>
    </dsp:sp>
    <dsp:sp modelId="{FA8E3AD4-7354-43A8-B93D-74F840B6AEF6}">
      <dsp:nvSpPr>
        <dsp:cNvPr id="0" name=""/>
        <dsp:cNvSpPr/>
      </dsp:nvSpPr>
      <dsp:spPr>
        <a:xfrm>
          <a:off x="1160373" y="2194560"/>
          <a:ext cx="7298314" cy="1097280"/>
        </a:xfrm>
        <a:prstGeom prst="rect">
          <a:avLst/>
        </a:prstGeom>
        <a:solidFill>
          <a:srgbClr val="00AEC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a:t>Click to edit Master subtitle style</a:t>
          </a:r>
        </a:p>
      </dsp:txBody>
      <dsp:txXfrm>
        <a:off x="1160373" y="2194560"/>
        <a:ext cx="7298314" cy="1097280"/>
      </dsp:txXfrm>
    </dsp:sp>
    <dsp:sp modelId="{CE0FEE12-C9DD-48AF-B095-635EAD24EB23}">
      <dsp:nvSpPr>
        <dsp:cNvPr id="0" name=""/>
        <dsp:cNvSpPr/>
      </dsp:nvSpPr>
      <dsp:spPr>
        <a:xfrm>
          <a:off x="474573" y="2057400"/>
          <a:ext cx="1371600" cy="1371600"/>
        </a:xfrm>
        <a:prstGeom prst="ellipse">
          <a:avLst/>
        </a:prstGeom>
        <a:solidFill>
          <a:schemeClr val="lt1">
            <a:hueOff val="0"/>
            <a:satOff val="0"/>
            <a:lumOff val="0"/>
            <a:alphaOff val="0"/>
          </a:schemeClr>
        </a:solidFill>
        <a:ln w="50800" cap="flat" cmpd="sng" algn="ctr">
          <a:solidFill>
            <a:srgbClr val="00AEC7"/>
          </a:solidFill>
          <a:prstDash val="solid"/>
        </a:ln>
        <a:effectLst/>
      </dsp:spPr>
      <dsp:style>
        <a:lnRef idx="2">
          <a:scrgbClr r="0" g="0" b="0"/>
        </a:lnRef>
        <a:fillRef idx="1">
          <a:scrgbClr r="0" g="0" b="0"/>
        </a:fillRef>
        <a:effectRef idx="0">
          <a:scrgbClr r="0" g="0" b="0"/>
        </a:effectRef>
        <a:fontRef idx="minor"/>
      </dsp:style>
    </dsp:sp>
    <dsp:sp modelId="{30EB52CC-4F02-4C80-AAF8-62BFF5A038EA}">
      <dsp:nvSpPr>
        <dsp:cNvPr id="0" name=""/>
        <dsp:cNvSpPr/>
      </dsp:nvSpPr>
      <dsp:spPr>
        <a:xfrm>
          <a:off x="761512" y="3840480"/>
          <a:ext cx="7697175" cy="1097280"/>
        </a:xfrm>
        <a:prstGeom prst="rect">
          <a:avLst/>
        </a:prstGeom>
        <a:solidFill>
          <a:srgbClr val="093C6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a:t>Click to edit Master subtitle style</a:t>
          </a:r>
        </a:p>
      </dsp:txBody>
      <dsp:txXfrm>
        <a:off x="761512" y="3840480"/>
        <a:ext cx="7697175" cy="1097280"/>
      </dsp:txXfrm>
    </dsp:sp>
    <dsp:sp modelId="{E96C1AF3-5332-4D40-8E92-7C851D843D9E}">
      <dsp:nvSpPr>
        <dsp:cNvPr id="0" name=""/>
        <dsp:cNvSpPr/>
      </dsp:nvSpPr>
      <dsp:spPr>
        <a:xfrm>
          <a:off x="75712" y="3703320"/>
          <a:ext cx="1371600" cy="1371600"/>
        </a:xfrm>
        <a:prstGeom prst="ellipse">
          <a:avLst/>
        </a:prstGeom>
        <a:solidFill>
          <a:schemeClr val="lt1">
            <a:hueOff val="0"/>
            <a:satOff val="0"/>
            <a:lumOff val="0"/>
            <a:alphaOff val="0"/>
          </a:schemeClr>
        </a:solidFill>
        <a:ln w="50800" cap="flat" cmpd="sng" algn="ctr">
          <a:solidFill>
            <a:srgbClr val="093C61"/>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3/22/2024</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3/22/2024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Master" Target="../slideMasters/slideMaster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14537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with Caption (Aqua)">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Content Placeholder 2">
            <a:extLst>
              <a:ext uri="{FF2B5EF4-FFF2-40B4-BE49-F238E27FC236}">
                <a16:creationId xmlns:a16="http://schemas.microsoft.com/office/drawing/2014/main" id="{C28BCE00-998E-E986-BAB5-DFC04DAB5EA8}"/>
              </a:ext>
            </a:extLst>
          </p:cNvPr>
          <p:cNvSpPr>
            <a:spLocks noGrp="1"/>
          </p:cNvSpPr>
          <p:nvPr>
            <p:ph idx="1"/>
          </p:nvPr>
        </p:nvSpPr>
        <p:spPr>
          <a:xfrm>
            <a:off x="304800" y="762000"/>
            <a:ext cx="8534400" cy="31242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F811FEB3-47F2-0622-E85A-BC25AB9BF116}"/>
              </a:ext>
            </a:extLst>
          </p:cNvPr>
          <p:cNvSpPr>
            <a:spLocks noGrp="1"/>
          </p:cNvSpPr>
          <p:nvPr>
            <p:ph idx="10"/>
          </p:nvPr>
        </p:nvSpPr>
        <p:spPr>
          <a:xfrm>
            <a:off x="304800" y="4053683"/>
            <a:ext cx="8534400" cy="2042317"/>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0">
                <a:solidFill>
                  <a:schemeClr val="tx1"/>
                </a:solidFill>
              </a:defRPr>
            </a:lvl1pPr>
            <a:lvl2pPr>
              <a:defRPr sz="1600">
                <a:solidFill>
                  <a:schemeClr val="tx2"/>
                </a:solidFill>
              </a:defRPr>
            </a:lvl2pPr>
            <a:lvl3pPr>
              <a:defRPr sz="14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7938207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Key Takeaways">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2" name="Content Placeholder 2">
            <a:extLst>
              <a:ext uri="{FF2B5EF4-FFF2-40B4-BE49-F238E27FC236}">
                <a16:creationId xmlns:a16="http://schemas.microsoft.com/office/drawing/2014/main" id="{8650E65A-77F2-BD31-7884-036E0E1C7699}"/>
              </a:ext>
            </a:extLst>
          </p:cNvPr>
          <p:cNvSpPr>
            <a:spLocks noGrp="1"/>
          </p:cNvSpPr>
          <p:nvPr>
            <p:ph idx="10"/>
          </p:nvPr>
        </p:nvSpPr>
        <p:spPr>
          <a:xfrm>
            <a:off x="304800" y="4038600"/>
            <a:ext cx="8340436" cy="2057399"/>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0">
                <a:solidFill>
                  <a:schemeClr val="tx1"/>
                </a:solidFill>
              </a:defRPr>
            </a:lvl1pPr>
            <a:lvl2pPr>
              <a:defRPr sz="1600">
                <a:solidFill>
                  <a:schemeClr val="tx1"/>
                </a:solidFill>
              </a:defRPr>
            </a:lvl2pPr>
            <a:lvl3pPr>
              <a:defRPr sz="14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23" name="Content Placeholder 2">
            <a:extLst>
              <a:ext uri="{FF2B5EF4-FFF2-40B4-BE49-F238E27FC236}">
                <a16:creationId xmlns:a16="http://schemas.microsoft.com/office/drawing/2014/main" id="{307E5F9A-4C8E-B655-9F97-B41B055E27A3}"/>
              </a:ext>
            </a:extLst>
          </p:cNvPr>
          <p:cNvSpPr>
            <a:spLocks noGrp="1"/>
          </p:cNvSpPr>
          <p:nvPr>
            <p:ph idx="12"/>
          </p:nvPr>
        </p:nvSpPr>
        <p:spPr>
          <a:xfrm>
            <a:off x="304800" y="1219201"/>
            <a:ext cx="8305800" cy="2042317"/>
          </a:xfrm>
          <a:prstGeom prst="rect">
            <a:avLst/>
          </a:prstGeom>
          <a:solidFill>
            <a:schemeClr val="bg2"/>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8510886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with Caption 2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BDA98D29-CFFC-C296-B023-91A03EEC3E9D}"/>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DE12A03F-8D2E-8532-3203-031013FA5A10}"/>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2FFCD6A5-9B36-D9E5-72F2-FBEA5B672AB9}"/>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Content Placeholder 2">
            <a:extLst>
              <a:ext uri="{FF2B5EF4-FFF2-40B4-BE49-F238E27FC236}">
                <a16:creationId xmlns:a16="http://schemas.microsoft.com/office/drawing/2014/main" id="{4EFC8874-25EC-5A5F-D57F-0691879F1F48}"/>
              </a:ext>
            </a:extLst>
          </p:cNvPr>
          <p:cNvSpPr>
            <a:spLocks noGrp="1"/>
          </p:cNvSpPr>
          <p:nvPr>
            <p:ph idx="1"/>
          </p:nvPr>
        </p:nvSpPr>
        <p:spPr>
          <a:xfrm>
            <a:off x="304800" y="762000"/>
            <a:ext cx="5562600" cy="5334000"/>
          </a:xfrm>
          <a:prstGeom prst="rect">
            <a:avLst/>
          </a:prstGeom>
        </p:spPr>
        <p:txBody>
          <a:bodyPr lIns="274320" tIns="274320" rIns="274320" bIns="2743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Content Placeholder 2">
            <a:extLst>
              <a:ext uri="{FF2B5EF4-FFF2-40B4-BE49-F238E27FC236}">
                <a16:creationId xmlns:a16="http://schemas.microsoft.com/office/drawing/2014/main" id="{9D7C7B98-DF84-E7E1-CF67-1DA50AD90673}"/>
              </a:ext>
            </a:extLst>
          </p:cNvPr>
          <p:cNvSpPr>
            <a:spLocks noGrp="1"/>
          </p:cNvSpPr>
          <p:nvPr>
            <p:ph idx="10"/>
          </p:nvPr>
        </p:nvSpPr>
        <p:spPr>
          <a:xfrm>
            <a:off x="5867400" y="914400"/>
            <a:ext cx="2971800" cy="51816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182880" rIns="274320" bIns="182880"/>
          <a:lstStyle>
            <a:lvl1pPr marL="0" indent="0">
              <a:buNone/>
              <a:defRPr sz="1600" b="0">
                <a:solidFill>
                  <a:schemeClr val="tx1"/>
                </a:solidFill>
              </a:defRPr>
            </a:lvl1pPr>
            <a:lvl2pPr>
              <a:defRPr sz="14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0" name="Footer Placeholder 4">
            <a:extLst>
              <a:ext uri="{FF2B5EF4-FFF2-40B4-BE49-F238E27FC236}">
                <a16:creationId xmlns:a16="http://schemas.microsoft.com/office/drawing/2014/main" id="{D41AE20F-67AB-7F58-E5C0-B80B60EB4F25}"/>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1" name="Slide Number Placeholder 5">
            <a:extLst>
              <a:ext uri="{FF2B5EF4-FFF2-40B4-BE49-F238E27FC236}">
                <a16:creationId xmlns:a16="http://schemas.microsoft.com/office/drawing/2014/main" id="{BB40FEBA-A659-D520-0764-206779E237E9}"/>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8912400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with Caption 2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1C8B81A-95BD-E991-9B9F-3E9298BDDD8D}"/>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EBD1C03C-3DF7-A3DE-6887-F11B8EF5149C}"/>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BFB76CBF-9431-A50C-08E3-E8EE4F236149}"/>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Content Placeholder 2">
            <a:extLst>
              <a:ext uri="{FF2B5EF4-FFF2-40B4-BE49-F238E27FC236}">
                <a16:creationId xmlns:a16="http://schemas.microsoft.com/office/drawing/2014/main" id="{E0BA04B7-EE99-D736-11AC-D183C0DF7ACD}"/>
              </a:ext>
            </a:extLst>
          </p:cNvPr>
          <p:cNvSpPr>
            <a:spLocks noGrp="1"/>
          </p:cNvSpPr>
          <p:nvPr>
            <p:ph idx="1"/>
          </p:nvPr>
        </p:nvSpPr>
        <p:spPr>
          <a:xfrm>
            <a:off x="304800" y="762000"/>
            <a:ext cx="5410200" cy="5334000"/>
          </a:xfrm>
          <a:prstGeom prst="rect">
            <a:avLst/>
          </a:prstGeom>
        </p:spPr>
        <p:txBody>
          <a:bodyPr lIns="274320" tIns="274320" rIns="274320" bIns="274320"/>
          <a:lstStyle>
            <a:lvl1pPr marL="0" indent="0">
              <a:buNone/>
              <a:defRPr sz="2000" b="1">
                <a:solidFill>
                  <a:schemeClr val="tx2"/>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2" name="Content Placeholder 2">
            <a:extLst>
              <a:ext uri="{FF2B5EF4-FFF2-40B4-BE49-F238E27FC236}">
                <a16:creationId xmlns:a16="http://schemas.microsoft.com/office/drawing/2014/main" id="{3A5A8A3F-3706-273B-1AFB-760A102730E0}"/>
              </a:ext>
            </a:extLst>
          </p:cNvPr>
          <p:cNvSpPr>
            <a:spLocks noGrp="1"/>
          </p:cNvSpPr>
          <p:nvPr>
            <p:ph idx="10"/>
          </p:nvPr>
        </p:nvSpPr>
        <p:spPr>
          <a:xfrm>
            <a:off x="5867400" y="914400"/>
            <a:ext cx="2971800" cy="51816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182880" rIns="274320" bIns="182880"/>
          <a:lstStyle>
            <a:lvl1pPr marL="0" indent="0">
              <a:buNone/>
              <a:defRPr sz="1600" b="0">
                <a:solidFill>
                  <a:schemeClr val="accent1"/>
                </a:solidFill>
              </a:defRPr>
            </a:lvl1pPr>
            <a:lvl2pPr>
              <a:defRPr sz="14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4" name="Footer Placeholder 4">
            <a:extLst>
              <a:ext uri="{FF2B5EF4-FFF2-40B4-BE49-F238E27FC236}">
                <a16:creationId xmlns:a16="http://schemas.microsoft.com/office/drawing/2014/main" id="{DB59DB38-0284-35BB-FCF2-EAA64B408BD8}"/>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5" name="Slide Number Placeholder 5">
            <a:extLst>
              <a:ext uri="{FF2B5EF4-FFF2-40B4-BE49-F238E27FC236}">
                <a16:creationId xmlns:a16="http://schemas.microsoft.com/office/drawing/2014/main" id="{9556402B-DC9D-8431-8023-AD3352280539}"/>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0479845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Quate with Captions (Aqua)">
    <p:spTree>
      <p:nvGrpSpPr>
        <p:cNvPr id="1" name=""/>
        <p:cNvGrpSpPr/>
        <p:nvPr/>
      </p:nvGrpSpPr>
      <p:grpSpPr>
        <a:xfrm>
          <a:off x="0" y="0"/>
          <a:ext cx="0" cy="0"/>
          <a:chOff x="0" y="0"/>
          <a:chExt cx="0" cy="0"/>
        </a:xfrm>
      </p:grpSpPr>
      <p:sp>
        <p:nvSpPr>
          <p:cNvPr id="4" name="Content Placeholder 2"/>
          <p:cNvSpPr>
            <a:spLocks noGrp="1"/>
          </p:cNvSpPr>
          <p:nvPr>
            <p:ph idx="1"/>
          </p:nvPr>
        </p:nvSpPr>
        <p:spPr>
          <a:xfrm>
            <a:off x="304800" y="762000"/>
            <a:ext cx="5181600" cy="5486400"/>
          </a:xfrm>
          <a:prstGeom prst="rect">
            <a:avLst/>
          </a:prstGeom>
        </p:spPr>
        <p:txBody>
          <a:bodyPr lIns="274320" tIns="274320" rIns="274320" bIns="274320"/>
          <a:lstStyle>
            <a:lvl1pPr marL="0" indent="0">
              <a:buNone/>
              <a:defRPr sz="2000" b="1">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2" name="Title 1">
            <a:extLst>
              <a:ext uri="{FF2B5EF4-FFF2-40B4-BE49-F238E27FC236}">
                <a16:creationId xmlns:a16="http://schemas.microsoft.com/office/drawing/2014/main" id="{A87CE442-37B7-476C-9FE8-E96267B02A66}"/>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0D15576-9FF6-A891-FEC4-42E2548A9FC7}"/>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8556E2A8-9379-D337-6383-63A755F631AD}"/>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Footer Placeholder 4">
            <a:extLst>
              <a:ext uri="{FF2B5EF4-FFF2-40B4-BE49-F238E27FC236}">
                <a16:creationId xmlns:a16="http://schemas.microsoft.com/office/drawing/2014/main" id="{3DA0FCEA-D36B-8171-D6EF-668CFAA3362D}"/>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1" name="Slide Number Placeholder 5">
            <a:extLst>
              <a:ext uri="{FF2B5EF4-FFF2-40B4-BE49-F238E27FC236}">
                <a16:creationId xmlns:a16="http://schemas.microsoft.com/office/drawing/2014/main" id="{2435EFE1-64FF-A596-7050-A720211A5B2B}"/>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Content Placeholder 2">
            <a:extLst>
              <a:ext uri="{FF2B5EF4-FFF2-40B4-BE49-F238E27FC236}">
                <a16:creationId xmlns:a16="http://schemas.microsoft.com/office/drawing/2014/main" id="{67029BC0-04FA-F2B5-5399-0E40A64D3564}"/>
              </a:ext>
            </a:extLst>
          </p:cNvPr>
          <p:cNvSpPr>
            <a:spLocks noGrp="1"/>
          </p:cNvSpPr>
          <p:nvPr>
            <p:ph idx="10"/>
          </p:nvPr>
        </p:nvSpPr>
        <p:spPr>
          <a:xfrm>
            <a:off x="5486400" y="838199"/>
            <a:ext cx="3352800" cy="5410201"/>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0">
                <a:solidFill>
                  <a:schemeClr val="tx1"/>
                </a:solidFill>
              </a:defRPr>
            </a:lvl1pPr>
            <a:lvl2pPr>
              <a:defRPr sz="1600">
                <a:solidFill>
                  <a:schemeClr val="tx1"/>
                </a:solidFill>
              </a:defRPr>
            </a:lvl2pPr>
            <a:lvl3pPr>
              <a:defRPr sz="14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6432911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hape Background with Colu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BF0DE-C10A-1045-5990-B1FA49AF9EB7}"/>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371C69C7-7D39-DEDD-BE1B-B8C046B0CA95}"/>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ADE78E12-A908-1977-15C5-27DAB2FF2F2B}"/>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Footer Placeholder 4">
            <a:extLst>
              <a:ext uri="{FF2B5EF4-FFF2-40B4-BE49-F238E27FC236}">
                <a16:creationId xmlns:a16="http://schemas.microsoft.com/office/drawing/2014/main" id="{CEE2A56D-1F8F-6D34-5142-3AFE504C04F2}"/>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3" name="Slide Number Placeholder 5">
            <a:extLst>
              <a:ext uri="{FF2B5EF4-FFF2-40B4-BE49-F238E27FC236}">
                <a16:creationId xmlns:a16="http://schemas.microsoft.com/office/drawing/2014/main" id="{19A953EB-673D-F477-0F68-19BB33084976}"/>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Text Placeholder 6">
            <a:extLst>
              <a:ext uri="{FF2B5EF4-FFF2-40B4-BE49-F238E27FC236}">
                <a16:creationId xmlns:a16="http://schemas.microsoft.com/office/drawing/2014/main" id="{18275120-314C-AFBD-B170-4B990F0EFBAF}"/>
              </a:ext>
            </a:extLst>
          </p:cNvPr>
          <p:cNvSpPr>
            <a:spLocks noGrp="1"/>
          </p:cNvSpPr>
          <p:nvPr>
            <p:ph type="body" sz="half" idx="17"/>
          </p:nvPr>
        </p:nvSpPr>
        <p:spPr>
          <a:xfrm>
            <a:off x="304801" y="1066800"/>
            <a:ext cx="8534400" cy="2191369"/>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182880" tIns="182880" rIns="182880" bIns="182880" numCol="2" spcCol="548640">
            <a:spAutoFit/>
          </a:bodyPr>
          <a:lstStyle>
            <a:lvl1pPr marL="0" indent="0">
              <a:buNone/>
              <a:defRPr sz="2000">
                <a:solidFill>
                  <a:schemeClr val="tx1"/>
                </a:solidFill>
              </a:defRPr>
            </a:lvl1pPr>
            <a:lvl2pPr>
              <a:defRPr sz="1800">
                <a:solidFill>
                  <a:schemeClr val="accent2"/>
                </a:solidFill>
              </a:defRPr>
            </a:lvl2pPr>
            <a:lvl3pPr>
              <a:defRPr sz="1600">
                <a:solidFill>
                  <a:schemeClr val="accent2"/>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4" name="Text Placeholder 6">
            <a:extLst>
              <a:ext uri="{FF2B5EF4-FFF2-40B4-BE49-F238E27FC236}">
                <a16:creationId xmlns:a16="http://schemas.microsoft.com/office/drawing/2014/main" id="{9C95B286-9A86-1DCC-052D-7E695490B198}"/>
              </a:ext>
            </a:extLst>
          </p:cNvPr>
          <p:cNvSpPr>
            <a:spLocks noGrp="1"/>
          </p:cNvSpPr>
          <p:nvPr>
            <p:ph type="body" sz="half" idx="18"/>
          </p:nvPr>
        </p:nvSpPr>
        <p:spPr>
          <a:xfrm>
            <a:off x="304801" y="3574374"/>
            <a:ext cx="8534400" cy="2277547"/>
          </a:xfrm>
          <a:prstGeom prst="rect">
            <a:avLst/>
          </a:prstGeom>
          <a:solidFill>
            <a:srgbClr val="093C61"/>
          </a:solidFill>
          <a:ln w="15875" cap="rnd" cmpd="sng">
            <a:solidFill>
              <a:srgbClr val="093C61"/>
            </a:solidFill>
            <a:miter lim="800000"/>
          </a:ln>
          <a:effectLst>
            <a:outerShdw blurRad="50800" dist="38100" dir="2700000" algn="tl" rotWithShape="0">
              <a:prstClr val="black">
                <a:alpha val="40000"/>
              </a:prstClr>
            </a:outerShdw>
          </a:effectLst>
        </p:spPr>
        <p:txBody>
          <a:bodyPr wrap="square" lIns="182880" tIns="182880" rIns="182880" bIns="182880" numCol="3" spcCol="548640">
            <a:spAutoFit/>
          </a:bodyPr>
          <a:lstStyle>
            <a:lvl1pPr marL="0" indent="0">
              <a:buNone/>
              <a:defRPr sz="2000">
                <a:solidFill>
                  <a:schemeClr val="bg1"/>
                </a:solidFill>
              </a:defRPr>
            </a:lvl1pPr>
            <a:lvl2pPr>
              <a:defRPr sz="1800">
                <a:solidFill>
                  <a:schemeClr val="bg1"/>
                </a:solidFill>
              </a:defRPr>
            </a:lvl2pPr>
            <a:lvl3pPr marL="914400" indent="0">
              <a:buNone/>
              <a:defRPr sz="1600">
                <a:solidFill>
                  <a:schemeClr val="bg1"/>
                </a:solidFill>
              </a:defRPr>
            </a:lvl3pPr>
          </a:lstStyle>
          <a:p>
            <a:pPr lvl="0"/>
            <a:r>
              <a:rPr lang="en-US"/>
              <a:t>Click to edit Master text styles</a:t>
            </a:r>
          </a:p>
          <a:p>
            <a:pPr lvl="1"/>
            <a:r>
              <a:rPr lang="en-US"/>
              <a:t>Second level</a:t>
            </a:r>
          </a:p>
          <a:p>
            <a:pPr lvl="2"/>
            <a:r>
              <a:rPr lang="en-US"/>
              <a:t>Third level</a:t>
            </a:r>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Tree>
    <p:extLst>
      <p:ext uri="{BB962C8B-B14F-4D97-AF65-F5344CB8AC3E}">
        <p14:creationId xmlns:p14="http://schemas.microsoft.com/office/powerpoint/2010/main" val="26930293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 Colum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5" name="Content Placeholder 4"/>
          <p:cNvSpPr>
            <a:spLocks noGrp="1"/>
          </p:cNvSpPr>
          <p:nvPr>
            <p:ph sz="half" idx="1"/>
          </p:nvPr>
        </p:nvSpPr>
        <p:spPr>
          <a:xfrm>
            <a:off x="304800" y="762000"/>
            <a:ext cx="4210050" cy="5029201"/>
          </a:xfrm>
          <a:prstGeom prst="rect">
            <a:avLst/>
          </a:prstGeom>
        </p:spPr>
        <p:txBody>
          <a:bodyPr lIns="274320" tIns="274320" rIns="274320" bIns="274320"/>
          <a:lstStyle>
            <a:lvl1pPr>
              <a:defRPr lang="en-US" sz="2000" dirty="0">
                <a:solidFill>
                  <a:schemeClr val="tx1"/>
                </a:solidFill>
              </a:defRPr>
            </a:lvl1pPr>
          </a:lstStyle>
          <a:p>
            <a:endParaRPr lang="en-US"/>
          </a:p>
        </p:txBody>
      </p:sp>
      <p:sp>
        <p:nvSpPr>
          <p:cNvPr id="6" name="Content Placeholder 5"/>
          <p:cNvSpPr>
            <a:spLocks noGrp="1"/>
          </p:cNvSpPr>
          <p:nvPr>
            <p:ph sz="half" idx="2"/>
          </p:nvPr>
        </p:nvSpPr>
        <p:spPr>
          <a:xfrm>
            <a:off x="4629150" y="762000"/>
            <a:ext cx="3886200" cy="5029201"/>
          </a:xfrm>
          <a:prstGeom prst="rect">
            <a:avLst/>
          </a:prstGeom>
        </p:spPr>
        <p:txBody>
          <a:bodyPr lIns="274320" tIns="274320" rIns="274320" bIns="274320"/>
          <a:lstStyle>
            <a:lvl1pPr>
              <a:defRPr sz="2000">
                <a:solidFill>
                  <a:schemeClr val="tx1"/>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Slide Number Placeholder 5">
            <a:extLst>
              <a:ext uri="{FF2B5EF4-FFF2-40B4-BE49-F238E27FC236}">
                <a16:creationId xmlns:a16="http://schemas.microsoft.com/office/drawing/2014/main" id="{4EF78B07-4E0F-444F-3584-E6AC1A3DDB02}"/>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589405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 Column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7" name="Slide Number Placeholder 5">
            <a:extLst>
              <a:ext uri="{FF2B5EF4-FFF2-40B4-BE49-F238E27FC236}">
                <a16:creationId xmlns:a16="http://schemas.microsoft.com/office/drawing/2014/main" id="{E8A51F0A-9475-9DAE-242E-33E187825E26}"/>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 name="Content Placeholder 4">
            <a:extLst>
              <a:ext uri="{FF2B5EF4-FFF2-40B4-BE49-F238E27FC236}">
                <a16:creationId xmlns:a16="http://schemas.microsoft.com/office/drawing/2014/main" id="{2EE9DFC8-B2E5-E793-2150-517381008A73}"/>
              </a:ext>
            </a:extLst>
          </p:cNvPr>
          <p:cNvSpPr>
            <a:spLocks noGrp="1"/>
          </p:cNvSpPr>
          <p:nvPr>
            <p:ph sz="half" idx="1"/>
          </p:nvPr>
        </p:nvSpPr>
        <p:spPr>
          <a:xfrm>
            <a:off x="304800" y="762000"/>
            <a:ext cx="2819400" cy="5029201"/>
          </a:xfrm>
          <a:prstGeom prst="rect">
            <a:avLst/>
          </a:prstGeom>
        </p:spPr>
        <p:txBody>
          <a:bodyPr lIns="274320" tIns="274320" rIns="274320" bIns="274320"/>
          <a:lstStyle>
            <a:lvl1pPr>
              <a:defRPr lang="en-US" sz="2000" dirty="0">
                <a:solidFill>
                  <a:schemeClr val="tx1"/>
                </a:solidFill>
              </a:defRPr>
            </a:lvl1pPr>
          </a:lstStyle>
          <a:p>
            <a:endParaRPr lang="en-US"/>
          </a:p>
        </p:txBody>
      </p:sp>
      <p:sp>
        <p:nvSpPr>
          <p:cNvPr id="12" name="Content Placeholder 4">
            <a:extLst>
              <a:ext uri="{FF2B5EF4-FFF2-40B4-BE49-F238E27FC236}">
                <a16:creationId xmlns:a16="http://schemas.microsoft.com/office/drawing/2014/main" id="{378E2229-F384-0D03-A606-DDA1EF9C1598}"/>
              </a:ext>
            </a:extLst>
          </p:cNvPr>
          <p:cNvSpPr>
            <a:spLocks noGrp="1"/>
          </p:cNvSpPr>
          <p:nvPr>
            <p:ph sz="half" idx="11"/>
          </p:nvPr>
        </p:nvSpPr>
        <p:spPr>
          <a:xfrm>
            <a:off x="3169229" y="762000"/>
            <a:ext cx="2819400" cy="5029201"/>
          </a:xfrm>
          <a:prstGeom prst="rect">
            <a:avLst/>
          </a:prstGeom>
        </p:spPr>
        <p:txBody>
          <a:bodyPr lIns="274320" tIns="274320" rIns="274320" bIns="274320"/>
          <a:lstStyle>
            <a:lvl1pPr>
              <a:defRPr lang="en-US" sz="2000" dirty="0">
                <a:solidFill>
                  <a:schemeClr val="tx1"/>
                </a:solidFill>
              </a:defRPr>
            </a:lvl1pPr>
          </a:lstStyle>
          <a:p>
            <a:endParaRPr lang="en-US"/>
          </a:p>
        </p:txBody>
      </p:sp>
      <p:sp>
        <p:nvSpPr>
          <p:cNvPr id="13" name="Content Placeholder 4">
            <a:extLst>
              <a:ext uri="{FF2B5EF4-FFF2-40B4-BE49-F238E27FC236}">
                <a16:creationId xmlns:a16="http://schemas.microsoft.com/office/drawing/2014/main" id="{A025B271-82B7-1F6E-F1D4-5CDE1CA26D69}"/>
              </a:ext>
            </a:extLst>
          </p:cNvPr>
          <p:cNvSpPr>
            <a:spLocks noGrp="1"/>
          </p:cNvSpPr>
          <p:nvPr>
            <p:ph sz="half" idx="12"/>
          </p:nvPr>
        </p:nvSpPr>
        <p:spPr>
          <a:xfrm>
            <a:off x="6026729" y="762000"/>
            <a:ext cx="2819400" cy="5029201"/>
          </a:xfrm>
          <a:prstGeom prst="rect">
            <a:avLst/>
          </a:prstGeom>
        </p:spPr>
        <p:txBody>
          <a:bodyPr lIns="274320" tIns="274320" rIns="274320" bIns="274320"/>
          <a:lstStyle>
            <a:lvl1pPr>
              <a:defRPr lang="en-US" sz="2000" dirty="0">
                <a:solidFill>
                  <a:schemeClr val="tx1"/>
                </a:solidFill>
              </a:defRPr>
            </a:lvl1pPr>
          </a:lstStyle>
          <a:p>
            <a:endParaRPr lang="en-US"/>
          </a:p>
        </p:txBody>
      </p:sp>
    </p:spTree>
    <p:extLst>
      <p:ext uri="{BB962C8B-B14F-4D97-AF65-F5344CB8AC3E}">
        <p14:creationId xmlns:p14="http://schemas.microsoft.com/office/powerpoint/2010/main" val="396302625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1" name="Text Placeholder 2">
            <a:extLst>
              <a:ext uri="{FF2B5EF4-FFF2-40B4-BE49-F238E27FC236}">
                <a16:creationId xmlns:a16="http://schemas.microsoft.com/office/drawing/2014/main" id="{A2E64688-55C6-E357-9586-99D476DEA0E8}"/>
              </a:ext>
            </a:extLst>
          </p:cNvPr>
          <p:cNvSpPr>
            <a:spLocks noGrp="1"/>
          </p:cNvSpPr>
          <p:nvPr>
            <p:ph type="body" idx="1"/>
          </p:nvPr>
        </p:nvSpPr>
        <p:spPr>
          <a:xfrm>
            <a:off x="381000" y="1240594"/>
            <a:ext cx="2743200" cy="576262"/>
          </a:xfrm>
          <a:prstGeom prst="rect">
            <a:avLst/>
          </a:prstGeom>
        </p:spPr>
        <p:txBody>
          <a:bodyPr/>
          <a:lstStyle>
            <a:lvl1pPr marL="0" indent="0">
              <a:buFontTx/>
              <a:buNone/>
              <a:defRPr sz="2000">
                <a:solidFill>
                  <a:srgbClr val="00AEC7"/>
                </a:solidFill>
                <a:latin typeface="+mj-lt"/>
              </a:defRPr>
            </a:lvl1pPr>
          </a:lstStyle>
          <a:p>
            <a:endParaRPr lang="en-US"/>
          </a:p>
        </p:txBody>
      </p:sp>
      <p:sp>
        <p:nvSpPr>
          <p:cNvPr id="22" name="Text Placeholder 6">
            <a:extLst>
              <a:ext uri="{FF2B5EF4-FFF2-40B4-BE49-F238E27FC236}">
                <a16:creationId xmlns:a16="http://schemas.microsoft.com/office/drawing/2014/main" id="{5647BB42-DB2F-5A0E-E38E-6058202FE98E}"/>
              </a:ext>
            </a:extLst>
          </p:cNvPr>
          <p:cNvSpPr>
            <a:spLocks noGrp="1"/>
          </p:cNvSpPr>
          <p:nvPr>
            <p:ph type="body" sz="half" idx="15"/>
          </p:nvPr>
        </p:nvSpPr>
        <p:spPr>
          <a:xfrm>
            <a:off x="400516" y="1926394"/>
            <a:ext cx="2743200" cy="3941006"/>
          </a:xfrm>
          <a:prstGeom prst="rect">
            <a:avLst/>
          </a:prstGeom>
        </p:spPr>
        <p:txBody>
          <a:bodyPr/>
          <a:lstStyle>
            <a:lvl1pPr>
              <a:defRPr sz="1400">
                <a:solidFill>
                  <a:schemeClr val="tx1"/>
                </a:solidFill>
              </a:defRPr>
            </a:lvl1pPr>
          </a:lstStyle>
          <a:p>
            <a:endParaRPr lang="en-US"/>
          </a:p>
        </p:txBody>
      </p:sp>
      <p:sp>
        <p:nvSpPr>
          <p:cNvPr id="23" name="Text Placeholder 2">
            <a:extLst>
              <a:ext uri="{FF2B5EF4-FFF2-40B4-BE49-F238E27FC236}">
                <a16:creationId xmlns:a16="http://schemas.microsoft.com/office/drawing/2014/main" id="{ACFE8832-28AD-B47C-8C26-31B963CA9E5A}"/>
              </a:ext>
            </a:extLst>
          </p:cNvPr>
          <p:cNvSpPr>
            <a:spLocks noGrp="1"/>
          </p:cNvSpPr>
          <p:nvPr>
            <p:ph type="body" idx="16"/>
          </p:nvPr>
        </p:nvSpPr>
        <p:spPr>
          <a:xfrm>
            <a:off x="3200400" y="1240594"/>
            <a:ext cx="2743200" cy="576262"/>
          </a:xfrm>
          <a:prstGeom prst="rect">
            <a:avLst/>
          </a:prstGeom>
        </p:spPr>
        <p:txBody>
          <a:bodyPr/>
          <a:lstStyle>
            <a:lvl1pPr marL="0" indent="0">
              <a:buNone/>
              <a:defRPr sz="2000">
                <a:solidFill>
                  <a:srgbClr val="00AEC7"/>
                </a:solidFill>
                <a:latin typeface="+mj-lt"/>
              </a:defRPr>
            </a:lvl1pPr>
          </a:lstStyle>
          <a:p>
            <a:endParaRPr lang="en-US"/>
          </a:p>
        </p:txBody>
      </p:sp>
      <p:sp>
        <p:nvSpPr>
          <p:cNvPr id="24" name="Text Placeholder 6">
            <a:extLst>
              <a:ext uri="{FF2B5EF4-FFF2-40B4-BE49-F238E27FC236}">
                <a16:creationId xmlns:a16="http://schemas.microsoft.com/office/drawing/2014/main" id="{2945EFAC-694A-3BD3-547B-6671ECA14576}"/>
              </a:ext>
            </a:extLst>
          </p:cNvPr>
          <p:cNvSpPr>
            <a:spLocks noGrp="1"/>
          </p:cNvSpPr>
          <p:nvPr>
            <p:ph type="body" sz="half" idx="17"/>
          </p:nvPr>
        </p:nvSpPr>
        <p:spPr>
          <a:xfrm>
            <a:off x="3219916" y="1926394"/>
            <a:ext cx="2743200" cy="3941006"/>
          </a:xfrm>
          <a:prstGeom prst="rect">
            <a:avLst/>
          </a:prstGeom>
        </p:spPr>
        <p:txBody>
          <a:bodyPr/>
          <a:lstStyle>
            <a:lvl1pPr>
              <a:defRPr sz="1400">
                <a:solidFill>
                  <a:schemeClr val="tx1"/>
                </a:solidFill>
              </a:defRPr>
            </a:lvl1pPr>
          </a:lstStyle>
          <a:p>
            <a:endParaRPr lang="en-US"/>
          </a:p>
        </p:txBody>
      </p:sp>
      <p:sp>
        <p:nvSpPr>
          <p:cNvPr id="25" name="Text Placeholder 2">
            <a:extLst>
              <a:ext uri="{FF2B5EF4-FFF2-40B4-BE49-F238E27FC236}">
                <a16:creationId xmlns:a16="http://schemas.microsoft.com/office/drawing/2014/main" id="{559C7A71-BBBF-254C-4D14-5F4DC1F4ED33}"/>
              </a:ext>
            </a:extLst>
          </p:cNvPr>
          <p:cNvSpPr>
            <a:spLocks noGrp="1"/>
          </p:cNvSpPr>
          <p:nvPr>
            <p:ph type="body" idx="18"/>
          </p:nvPr>
        </p:nvSpPr>
        <p:spPr>
          <a:xfrm>
            <a:off x="6000284" y="1237099"/>
            <a:ext cx="2743200" cy="576262"/>
          </a:xfrm>
          <a:prstGeom prst="rect">
            <a:avLst/>
          </a:prstGeom>
        </p:spPr>
        <p:txBody>
          <a:bodyPr/>
          <a:lstStyle>
            <a:lvl1pPr marL="0" indent="0">
              <a:buFontTx/>
              <a:buNone/>
              <a:defRPr sz="2000">
                <a:solidFill>
                  <a:srgbClr val="00AEC7"/>
                </a:solidFill>
                <a:latin typeface="+mj-lt"/>
              </a:defRPr>
            </a:lvl1pPr>
          </a:lstStyle>
          <a:p>
            <a:endParaRPr lang="en-US"/>
          </a:p>
        </p:txBody>
      </p:sp>
      <p:sp>
        <p:nvSpPr>
          <p:cNvPr id="26" name="Text Placeholder 6">
            <a:extLst>
              <a:ext uri="{FF2B5EF4-FFF2-40B4-BE49-F238E27FC236}">
                <a16:creationId xmlns:a16="http://schemas.microsoft.com/office/drawing/2014/main" id="{B003D11D-EC33-ECB2-82CF-2D9A887EAC5E}"/>
              </a:ext>
            </a:extLst>
          </p:cNvPr>
          <p:cNvSpPr>
            <a:spLocks noGrp="1"/>
          </p:cNvSpPr>
          <p:nvPr>
            <p:ph type="body" sz="half" idx="19"/>
          </p:nvPr>
        </p:nvSpPr>
        <p:spPr>
          <a:xfrm>
            <a:off x="6019800" y="1922899"/>
            <a:ext cx="2743200" cy="3941006"/>
          </a:xfrm>
          <a:prstGeom prst="rect">
            <a:avLst/>
          </a:prstGeom>
        </p:spPr>
        <p:txBody>
          <a:bodyPr/>
          <a:lstStyle>
            <a:lvl1pPr>
              <a:defRPr sz="1400">
                <a:solidFill>
                  <a:schemeClr val="tx1"/>
                </a:solidFill>
              </a:defRPr>
            </a:lvl1pPr>
          </a:lstStyle>
          <a:p>
            <a:endParaRPr lang="en-US"/>
          </a:p>
        </p:txBody>
      </p:sp>
      <p:sp>
        <p:nvSpPr>
          <p:cNvPr id="27" name="Slide Number Placeholder 5">
            <a:extLst>
              <a:ext uri="{FF2B5EF4-FFF2-40B4-BE49-F238E27FC236}">
                <a16:creationId xmlns:a16="http://schemas.microsoft.com/office/drawing/2014/main" id="{3C43E465-E8F7-518D-DB0A-14D6D4108527}"/>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963796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lide with Shape">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endParaRPr lang="en-US">
              <a:solidFill>
                <a:prstClr val="black">
                  <a:tint val="75000"/>
                </a:prstClr>
              </a:solidFill>
            </a:endParaRPr>
          </a:p>
        </p:txBody>
      </p:sp>
      <p:graphicFrame>
        <p:nvGraphicFramePr>
          <p:cNvPr id="8" name="Diagram 7">
            <a:extLst>
              <a:ext uri="{FF2B5EF4-FFF2-40B4-BE49-F238E27FC236}">
                <a16:creationId xmlns:a16="http://schemas.microsoft.com/office/drawing/2014/main" id="{F9EE3F64-5084-626C-72A7-533838A69759}"/>
              </a:ext>
            </a:extLst>
          </p:cNvPr>
          <p:cNvGraphicFramePr/>
          <p:nvPr userDrawn="1">
            <p:extLst>
              <p:ext uri="{D42A27DB-BD31-4B8C-83A1-F6EECF244321}">
                <p14:modId xmlns:p14="http://schemas.microsoft.com/office/powerpoint/2010/main" val="2536825941"/>
              </p:ext>
            </p:extLst>
          </p:nvPr>
        </p:nvGraphicFramePr>
        <p:xfrm>
          <a:off x="304800" y="762000"/>
          <a:ext cx="85344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le 1">
            <a:extLst>
              <a:ext uri="{FF2B5EF4-FFF2-40B4-BE49-F238E27FC236}">
                <a16:creationId xmlns:a16="http://schemas.microsoft.com/office/drawing/2014/main" id="{440F2B08-EC92-A561-8BE4-EDCE8DB34555}"/>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10" name="Rectangle 9">
            <a:extLst>
              <a:ext uri="{FF2B5EF4-FFF2-40B4-BE49-F238E27FC236}">
                <a16:creationId xmlns:a16="http://schemas.microsoft.com/office/drawing/2014/main" id="{41FF5FC3-0BB0-C369-E541-DAB7BF2A7B43}"/>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11" name="Slide Number Placeholder 5">
            <a:extLst>
              <a:ext uri="{FF2B5EF4-FFF2-40B4-BE49-F238E27FC236}">
                <a16:creationId xmlns:a16="http://schemas.microsoft.com/office/drawing/2014/main" id="{7E1BA5E2-F942-F1C0-42B8-24244D128FAF}"/>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114386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130429"/>
            <a:ext cx="8005618" cy="1470025"/>
          </a:xfrm>
          <a:prstGeom prst="rect">
            <a:avLst/>
          </a:prstGeom>
        </p:spPr>
        <p:txBody>
          <a:bodyPr/>
          <a:lstStyle>
            <a:lvl1pPr>
              <a:defRPr b="1">
                <a:solidFill>
                  <a:schemeClr val="tx1"/>
                </a:solidFill>
              </a:defRPr>
            </a:lvl1pPr>
          </a:lstStyle>
          <a:p>
            <a:r>
              <a:rPr lang="en-US"/>
              <a:t>Click to edit Master title style</a:t>
            </a:r>
          </a:p>
        </p:txBody>
      </p:sp>
      <p:sp>
        <p:nvSpPr>
          <p:cNvPr id="3" name="Subtitle 2"/>
          <p:cNvSpPr>
            <a:spLocks noGrp="1"/>
          </p:cNvSpPr>
          <p:nvPr>
            <p:ph type="subTitle" idx="1"/>
          </p:nvPr>
        </p:nvSpPr>
        <p:spPr>
          <a:xfrm>
            <a:off x="1452418" y="3886200"/>
            <a:ext cx="6400800" cy="1752600"/>
          </a:xfrm>
          <a:prstGeom prst="rect">
            <a:avLst/>
          </a:prstGeo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5">
            <a:extLst>
              <a:ext uri="{FF2B5EF4-FFF2-40B4-BE49-F238E27FC236}">
                <a16:creationId xmlns:a16="http://schemas.microsoft.com/office/drawing/2014/main" id="{FBA199AC-D2A1-091A-DA81-F6D6886C50B2}"/>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8283166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B84D1CB6-92C2-F892-BEE2-D7DE748ACA7A}"/>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7062645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635F2-47C7-E5B0-DC5D-8BCFB402691F}"/>
              </a:ext>
            </a:extLst>
          </p:cNvPr>
          <p:cNvSpPr>
            <a:spLocks noGrp="1"/>
          </p:cNvSpPr>
          <p:nvPr>
            <p:ph type="ctrTitle"/>
          </p:nvPr>
        </p:nvSpPr>
        <p:spPr>
          <a:xfrm>
            <a:off x="1295400" y="2206629"/>
            <a:ext cx="7391400" cy="1470025"/>
          </a:xfrm>
          <a:prstGeom prst="rect">
            <a:avLst/>
          </a:prstGeom>
        </p:spPr>
        <p:txBody>
          <a:bodyPr/>
          <a:lstStyle>
            <a:lvl1pPr algn="ctr">
              <a:defRPr b="1">
                <a:solidFill>
                  <a:schemeClr val="tx1"/>
                </a:solidFill>
              </a:defRPr>
            </a:lvl1pPr>
          </a:lstStyle>
          <a:p>
            <a:r>
              <a:rPr lang="en-US"/>
              <a:t>Click to edit Master title style</a:t>
            </a:r>
          </a:p>
        </p:txBody>
      </p:sp>
      <p:sp>
        <p:nvSpPr>
          <p:cNvPr id="3" name="Subtitle 2">
            <a:extLst>
              <a:ext uri="{FF2B5EF4-FFF2-40B4-BE49-F238E27FC236}">
                <a16:creationId xmlns:a16="http://schemas.microsoft.com/office/drawing/2014/main" id="{0375FD51-383E-7023-CF18-A1096F0F2773}"/>
              </a:ext>
            </a:extLst>
          </p:cNvPr>
          <p:cNvSpPr>
            <a:spLocks noGrp="1"/>
          </p:cNvSpPr>
          <p:nvPr>
            <p:ph type="subTitle" idx="1"/>
          </p:nvPr>
        </p:nvSpPr>
        <p:spPr>
          <a:xfrm>
            <a:off x="2228241" y="3962400"/>
            <a:ext cx="5544160" cy="1752600"/>
          </a:xfrm>
          <a:prstGeom prst="rect">
            <a:avLst/>
          </a:prstGeo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Slide Number Placeholder 5">
            <a:extLst>
              <a:ext uri="{FF2B5EF4-FFF2-40B4-BE49-F238E27FC236}">
                <a16:creationId xmlns:a16="http://schemas.microsoft.com/office/drawing/2014/main" id="{9D3E071B-3191-735B-1E53-53195D771F07}"/>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6201053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ntent (Gray Title)">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F5775D9C-A163-0AE2-B1A6-0B1992510CDD}"/>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Content Placeholder 2">
            <a:extLst>
              <a:ext uri="{FF2B5EF4-FFF2-40B4-BE49-F238E27FC236}">
                <a16:creationId xmlns:a16="http://schemas.microsoft.com/office/drawing/2014/main" id="{D17EF50F-9FD6-D876-630B-1BB9772EDA08}"/>
              </a:ext>
            </a:extLst>
          </p:cNvPr>
          <p:cNvSpPr>
            <a:spLocks noGrp="1"/>
          </p:cNvSpPr>
          <p:nvPr>
            <p:ph idx="1"/>
          </p:nvPr>
        </p:nvSpPr>
        <p:spPr>
          <a:xfrm>
            <a:off x="914400" y="0"/>
            <a:ext cx="7620002" cy="6172200"/>
          </a:xfrm>
          <a:prstGeom prst="rect">
            <a:avLst/>
          </a:prstGeom>
        </p:spPr>
        <p:txBody>
          <a:bodyPr lIns="914400" tIns="91440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2010766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ntent 2 (Blue Title)">
    <p:spTree>
      <p:nvGrpSpPr>
        <p:cNvPr id="1" name=""/>
        <p:cNvGrpSpPr/>
        <p:nvPr/>
      </p:nvGrpSpPr>
      <p:grpSpPr>
        <a:xfrm>
          <a:off x="0" y="0"/>
          <a:ext cx="0" cy="0"/>
          <a:chOff x="0" y="0"/>
          <a:chExt cx="0" cy="0"/>
        </a:xfrm>
      </p:grpSpPr>
      <p:sp>
        <p:nvSpPr>
          <p:cNvPr id="4" name="Content Placeholder 2"/>
          <p:cNvSpPr>
            <a:spLocks noGrp="1"/>
          </p:cNvSpPr>
          <p:nvPr>
            <p:ph idx="1"/>
          </p:nvPr>
        </p:nvSpPr>
        <p:spPr>
          <a:xfrm>
            <a:off x="914400" y="0"/>
            <a:ext cx="7620002" cy="6172200"/>
          </a:xfrm>
          <a:prstGeom prst="rect">
            <a:avLst/>
          </a:prstGeom>
        </p:spPr>
        <p:txBody>
          <a:bodyPr lIns="914400" tIns="914400"/>
          <a:lstStyle>
            <a:lvl1pPr marL="0" indent="0">
              <a:buNone/>
              <a:defRPr b="0">
                <a:solidFill>
                  <a:schemeClr val="tx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Slide Number Placeholder 5">
            <a:extLst>
              <a:ext uri="{FF2B5EF4-FFF2-40B4-BE49-F238E27FC236}">
                <a16:creationId xmlns:a16="http://schemas.microsoft.com/office/drawing/2014/main" id="{ECA9812F-1971-A6EB-3683-540A757044A4}"/>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429138389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mparison (Gray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5486400" y="0"/>
            <a:ext cx="3657600" cy="6858000"/>
          </a:xfrm>
          <a:prstGeom prst="rect">
            <a:avLst/>
          </a:prstGeom>
          <a:solidFill>
            <a:srgbClr val="E6EBF0"/>
          </a:solidFill>
        </p:spPr>
        <p:txBody>
          <a:bodyPr lIns="274320" tIns="960120" rIns="274320" bIns="731520"/>
          <a:lstStyle>
            <a:lvl1pPr marL="0" indent="0">
              <a:buNone/>
              <a:defRPr sz="2400" b="0">
                <a:solidFill>
                  <a:schemeClr val="tx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3" name="Slide Number Placeholder 5">
            <a:extLst>
              <a:ext uri="{FF2B5EF4-FFF2-40B4-BE49-F238E27FC236}">
                <a16:creationId xmlns:a16="http://schemas.microsoft.com/office/drawing/2014/main" id="{953FC956-A879-5B22-35BA-D236C87FBE5C}"/>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E6A410FC-F79C-D1EE-BC59-B3D7D49806A6}"/>
              </a:ext>
            </a:extLst>
          </p:cNvPr>
          <p:cNvSpPr>
            <a:spLocks noGrp="1"/>
          </p:cNvSpPr>
          <p:nvPr>
            <p:ph idx="1"/>
          </p:nvPr>
        </p:nvSpPr>
        <p:spPr>
          <a:xfrm>
            <a:off x="914400" y="0"/>
            <a:ext cx="4572000" cy="6172200"/>
          </a:xfrm>
          <a:prstGeom prst="rect">
            <a:avLst/>
          </a:prstGeom>
        </p:spPr>
        <p:txBody>
          <a:bodyPr lIns="914400" tIns="91440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8143635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omparison (Blue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5486400" y="0"/>
            <a:ext cx="3657600" cy="6858000"/>
          </a:xfrm>
          <a:prstGeom prst="rect">
            <a:avLst/>
          </a:prstGeom>
          <a:solidFill>
            <a:srgbClr val="E6EBF0"/>
          </a:solidFill>
        </p:spPr>
        <p:txBody>
          <a:bodyPr lIns="274320" tIns="960120" rIns="274320" bIns="731520"/>
          <a:lstStyle>
            <a:lvl1pPr marL="0" indent="0">
              <a:buNone/>
              <a:defRPr sz="2400" b="0">
                <a:solidFill>
                  <a:schemeClr val="accent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3" name="Slide Number Placeholder 5">
            <a:extLst>
              <a:ext uri="{FF2B5EF4-FFF2-40B4-BE49-F238E27FC236}">
                <a16:creationId xmlns:a16="http://schemas.microsoft.com/office/drawing/2014/main" id="{7A8D8C4E-4BE2-888F-3F85-54FC3D912AF8}"/>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173ABB5D-9742-CBF2-15A7-11E66774A8F4}"/>
              </a:ext>
            </a:extLst>
          </p:cNvPr>
          <p:cNvSpPr>
            <a:spLocks noGrp="1"/>
          </p:cNvSpPr>
          <p:nvPr>
            <p:ph idx="1"/>
          </p:nvPr>
        </p:nvSpPr>
        <p:spPr>
          <a:xfrm>
            <a:off x="914400" y="0"/>
            <a:ext cx="4572000" cy="6172200"/>
          </a:xfrm>
          <a:prstGeom prst="rect">
            <a:avLst/>
          </a:prstGeom>
        </p:spPr>
        <p:txBody>
          <a:bodyPr lIns="914400" tIns="914400"/>
          <a:lstStyle>
            <a:lvl1pPr marL="0" indent="0">
              <a:buNone/>
              <a:defRPr b="0">
                <a:solidFill>
                  <a:schemeClr val="tx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8932473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ontent with Caption and Gray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1600200" y="3429000"/>
            <a:ext cx="7010400" cy="28194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400" b="0">
                <a:solidFill>
                  <a:schemeClr val="tx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3" name="Slide Number Placeholder 5">
            <a:extLst>
              <a:ext uri="{FF2B5EF4-FFF2-40B4-BE49-F238E27FC236}">
                <a16:creationId xmlns:a16="http://schemas.microsoft.com/office/drawing/2014/main" id="{B242DC6D-47B2-4BEB-A8AA-8A0002CC16B7}"/>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4922C3B1-E57B-52E5-9F21-33863CDB213D}"/>
              </a:ext>
            </a:extLst>
          </p:cNvPr>
          <p:cNvSpPr>
            <a:spLocks noGrp="1"/>
          </p:cNvSpPr>
          <p:nvPr>
            <p:ph idx="1"/>
          </p:nvPr>
        </p:nvSpPr>
        <p:spPr>
          <a:xfrm>
            <a:off x="914400" y="0"/>
            <a:ext cx="7696200" cy="3429000"/>
          </a:xfrm>
          <a:prstGeom prst="rect">
            <a:avLst/>
          </a:prstGeom>
        </p:spPr>
        <p:txBody>
          <a:bodyPr lIns="914400" tIns="91440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5899779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ontent with Caption 2 (Blue Title)">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A3182A6B-DC34-4468-C956-97A4DC54355C}"/>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F7AFAAF5-F226-6389-E586-DC0463600789}"/>
              </a:ext>
            </a:extLst>
          </p:cNvPr>
          <p:cNvSpPr>
            <a:spLocks noGrp="1"/>
          </p:cNvSpPr>
          <p:nvPr>
            <p:ph idx="10"/>
          </p:nvPr>
        </p:nvSpPr>
        <p:spPr>
          <a:xfrm>
            <a:off x="1600200" y="3429000"/>
            <a:ext cx="7010400" cy="28194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400" b="0">
                <a:solidFill>
                  <a:schemeClr val="accent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6" name="Content Placeholder 2">
            <a:extLst>
              <a:ext uri="{FF2B5EF4-FFF2-40B4-BE49-F238E27FC236}">
                <a16:creationId xmlns:a16="http://schemas.microsoft.com/office/drawing/2014/main" id="{D99807EB-47DD-8DF6-305A-C4E5A3D892EB}"/>
              </a:ext>
            </a:extLst>
          </p:cNvPr>
          <p:cNvSpPr>
            <a:spLocks noGrp="1"/>
          </p:cNvSpPr>
          <p:nvPr>
            <p:ph idx="1"/>
          </p:nvPr>
        </p:nvSpPr>
        <p:spPr>
          <a:xfrm>
            <a:off x="914400" y="0"/>
            <a:ext cx="7696200" cy="3429000"/>
          </a:xfrm>
          <a:prstGeom prst="rect">
            <a:avLst/>
          </a:prstGeom>
        </p:spPr>
        <p:txBody>
          <a:bodyPr lIns="914400" tIns="91440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5842642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ontent with Caption 3 (Gray Title)">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A431F1-E681-368A-8F5C-DBA97E41C335}"/>
              </a:ext>
            </a:extLst>
          </p:cNvPr>
          <p:cNvSpPr>
            <a:spLocks noGrp="1"/>
          </p:cNvSpPr>
          <p:nvPr>
            <p:ph idx="1"/>
          </p:nvPr>
        </p:nvSpPr>
        <p:spPr>
          <a:xfrm>
            <a:off x="1524000" y="990600"/>
            <a:ext cx="3352800" cy="54864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5" name="Content Placeholder 2">
            <a:extLst>
              <a:ext uri="{FF2B5EF4-FFF2-40B4-BE49-F238E27FC236}">
                <a16:creationId xmlns:a16="http://schemas.microsoft.com/office/drawing/2014/main" id="{6AD76CDD-E83E-314F-46D6-468E51433F47}"/>
              </a:ext>
            </a:extLst>
          </p:cNvPr>
          <p:cNvSpPr>
            <a:spLocks noGrp="1"/>
          </p:cNvSpPr>
          <p:nvPr>
            <p:ph idx="10"/>
          </p:nvPr>
        </p:nvSpPr>
        <p:spPr>
          <a:xfrm>
            <a:off x="5105400" y="990601"/>
            <a:ext cx="3505200" cy="54102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6" name="Title 1">
            <a:extLst>
              <a:ext uri="{FF2B5EF4-FFF2-40B4-BE49-F238E27FC236}">
                <a16:creationId xmlns:a16="http://schemas.microsoft.com/office/drawing/2014/main" id="{DA4A3320-2AAB-0F80-784F-76D0C98A403E}"/>
              </a:ext>
            </a:extLst>
          </p:cNvPr>
          <p:cNvSpPr>
            <a:spLocks noGrp="1"/>
          </p:cNvSpPr>
          <p:nvPr>
            <p:ph type="title"/>
          </p:nvPr>
        </p:nvSpPr>
        <p:spPr>
          <a:xfrm>
            <a:off x="1524000" y="472282"/>
            <a:ext cx="7315200" cy="518318"/>
          </a:xfrm>
          <a:prstGeom prst="rect">
            <a:avLst/>
          </a:prstGeom>
        </p:spPr>
        <p:txBody>
          <a:bodyPr lIns="274320"/>
          <a:lstStyle>
            <a:lvl1pPr algn="l">
              <a:defRPr sz="2800" b="1">
                <a:solidFill>
                  <a:schemeClr val="tx1"/>
                </a:solidFill>
              </a:defRPr>
            </a:lvl1pPr>
          </a:lstStyle>
          <a:p>
            <a:r>
              <a:rPr lang="en-US"/>
              <a:t>Click to edit Master title style</a:t>
            </a:r>
          </a:p>
        </p:txBody>
      </p:sp>
      <p:sp>
        <p:nvSpPr>
          <p:cNvPr id="2" name="Slide Number Placeholder 5">
            <a:extLst>
              <a:ext uri="{FF2B5EF4-FFF2-40B4-BE49-F238E27FC236}">
                <a16:creationId xmlns:a16="http://schemas.microsoft.com/office/drawing/2014/main" id="{B17BDA0E-C1F9-FF52-4A21-937465BDDD7F}"/>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48267179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ontent with Caption 4 (Blue Title)">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B3CF171C-297F-4950-0C7E-D8D375822F5E}"/>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4" name="Content Placeholder 2">
            <a:extLst>
              <a:ext uri="{FF2B5EF4-FFF2-40B4-BE49-F238E27FC236}">
                <a16:creationId xmlns:a16="http://schemas.microsoft.com/office/drawing/2014/main" id="{AEB5CE23-0801-2645-C33A-9F9E19FF4648}"/>
              </a:ext>
            </a:extLst>
          </p:cNvPr>
          <p:cNvSpPr>
            <a:spLocks noGrp="1"/>
          </p:cNvSpPr>
          <p:nvPr>
            <p:ph idx="1"/>
          </p:nvPr>
        </p:nvSpPr>
        <p:spPr>
          <a:xfrm>
            <a:off x="1524000" y="990600"/>
            <a:ext cx="3352800" cy="54864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7" name="Content Placeholder 2">
            <a:extLst>
              <a:ext uri="{FF2B5EF4-FFF2-40B4-BE49-F238E27FC236}">
                <a16:creationId xmlns:a16="http://schemas.microsoft.com/office/drawing/2014/main" id="{F8A263E8-3DE1-FE29-FE2A-6585C0D4DCCD}"/>
              </a:ext>
            </a:extLst>
          </p:cNvPr>
          <p:cNvSpPr>
            <a:spLocks noGrp="1"/>
          </p:cNvSpPr>
          <p:nvPr>
            <p:ph idx="10"/>
          </p:nvPr>
        </p:nvSpPr>
        <p:spPr>
          <a:xfrm>
            <a:off x="5105400" y="990601"/>
            <a:ext cx="3505200" cy="54102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accent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Title 1">
            <a:extLst>
              <a:ext uri="{FF2B5EF4-FFF2-40B4-BE49-F238E27FC236}">
                <a16:creationId xmlns:a16="http://schemas.microsoft.com/office/drawing/2014/main" id="{9A24D0FB-E176-3A85-94A0-3D5271A740CD}"/>
              </a:ext>
            </a:extLst>
          </p:cNvPr>
          <p:cNvSpPr>
            <a:spLocks noGrp="1"/>
          </p:cNvSpPr>
          <p:nvPr>
            <p:ph type="title"/>
          </p:nvPr>
        </p:nvSpPr>
        <p:spPr>
          <a:xfrm>
            <a:off x="1524000" y="472282"/>
            <a:ext cx="7315200" cy="518318"/>
          </a:xfrm>
          <a:prstGeom prst="rect">
            <a:avLst/>
          </a:prstGeom>
        </p:spPr>
        <p:txBody>
          <a:bodyPr lIns="274320"/>
          <a:lstStyle>
            <a:lvl1pPr algn="l">
              <a:defRPr sz="2800" b="1">
                <a:solidFill>
                  <a:schemeClr val="tx1"/>
                </a:solidFill>
              </a:defRPr>
            </a:lvl1pPr>
          </a:lstStyle>
          <a:p>
            <a:r>
              <a:rPr lang="en-US"/>
              <a:t>Click to edit Master title style</a:t>
            </a:r>
          </a:p>
        </p:txBody>
      </p:sp>
    </p:spTree>
    <p:extLst>
      <p:ext uri="{BB962C8B-B14F-4D97-AF65-F5344CB8AC3E}">
        <p14:creationId xmlns:p14="http://schemas.microsoft.com/office/powerpoint/2010/main" val="1490988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438404"/>
            <a:ext cx="8005618" cy="1470025"/>
          </a:xfrm>
          <a:prstGeom prst="rect">
            <a:avLst/>
          </a:prstGeom>
        </p:spPr>
        <p:txBody>
          <a:bodyPr/>
          <a:lstStyle>
            <a:lvl1pPr>
              <a:defRPr b="1">
                <a:solidFill>
                  <a:schemeClr val="accent1"/>
                </a:solidFill>
              </a:defRPr>
            </a:lvl1pPr>
          </a:lstStyle>
          <a:p>
            <a:r>
              <a:rPr lang="en-US"/>
              <a:t>Click to edit Master title style</a:t>
            </a: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a:extLst>
              <a:ext uri="{FF2B5EF4-FFF2-40B4-BE49-F238E27FC236}">
                <a16:creationId xmlns:a16="http://schemas.microsoft.com/office/drawing/2014/main" id="{F5AF8914-EDD3-FC49-4CAF-D7AFEA0598A5}"/>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585529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ontent with Caption 5 (Aqua)">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72699664-72AA-34F1-784C-6E6582F03898}"/>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A106EE49-B184-8DE1-DEB3-C9D706F2784A}"/>
              </a:ext>
            </a:extLst>
          </p:cNvPr>
          <p:cNvSpPr>
            <a:spLocks noGrp="1"/>
          </p:cNvSpPr>
          <p:nvPr>
            <p:ph idx="1"/>
          </p:nvPr>
        </p:nvSpPr>
        <p:spPr>
          <a:xfrm>
            <a:off x="1524000" y="990600"/>
            <a:ext cx="3352800" cy="54864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7" name="Content Placeholder 2">
            <a:extLst>
              <a:ext uri="{FF2B5EF4-FFF2-40B4-BE49-F238E27FC236}">
                <a16:creationId xmlns:a16="http://schemas.microsoft.com/office/drawing/2014/main" id="{10830282-F265-20EB-31BA-835917B411D5}"/>
              </a:ext>
            </a:extLst>
          </p:cNvPr>
          <p:cNvSpPr>
            <a:spLocks noGrp="1"/>
          </p:cNvSpPr>
          <p:nvPr>
            <p:ph idx="10"/>
          </p:nvPr>
        </p:nvSpPr>
        <p:spPr>
          <a:xfrm>
            <a:off x="5105400" y="990601"/>
            <a:ext cx="3505200" cy="5410200"/>
          </a:xfrm>
          <a:prstGeom prst="rect">
            <a:avLst/>
          </a:prstGeom>
          <a:solidFill>
            <a:schemeClr val="accent1">
              <a:lumMod val="20000"/>
              <a:lumOff val="80000"/>
            </a:schemeClr>
          </a:solidFill>
          <a:ln w="15875" cap="rnd">
            <a:solidFill>
              <a:schemeClr val="accent1">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Title 1">
            <a:extLst>
              <a:ext uri="{FF2B5EF4-FFF2-40B4-BE49-F238E27FC236}">
                <a16:creationId xmlns:a16="http://schemas.microsoft.com/office/drawing/2014/main" id="{A52C17FD-3EC6-0937-A579-73189B204FC9}"/>
              </a:ext>
            </a:extLst>
          </p:cNvPr>
          <p:cNvSpPr>
            <a:spLocks noGrp="1"/>
          </p:cNvSpPr>
          <p:nvPr>
            <p:ph type="title"/>
          </p:nvPr>
        </p:nvSpPr>
        <p:spPr>
          <a:xfrm>
            <a:off x="1524000" y="472282"/>
            <a:ext cx="7315200" cy="518318"/>
          </a:xfrm>
          <a:prstGeom prst="rect">
            <a:avLst/>
          </a:prstGeom>
        </p:spPr>
        <p:txBody>
          <a:bodyPr lIns="274320"/>
          <a:lstStyle>
            <a:lvl1pPr algn="l">
              <a:defRPr sz="2800" b="1">
                <a:solidFill>
                  <a:schemeClr val="tx1"/>
                </a:solidFill>
              </a:defRPr>
            </a:lvl1pPr>
          </a:lstStyle>
          <a:p>
            <a:r>
              <a:rPr lang="en-US"/>
              <a:t>Click to edit Master title style</a:t>
            </a:r>
          </a:p>
        </p:txBody>
      </p:sp>
    </p:spTree>
    <p:extLst>
      <p:ext uri="{BB962C8B-B14F-4D97-AF65-F5344CB8AC3E}">
        <p14:creationId xmlns:p14="http://schemas.microsoft.com/office/powerpoint/2010/main" val="87883853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Content in Shape with Columns">
    <p:spTree>
      <p:nvGrpSpPr>
        <p:cNvPr id="1" name=""/>
        <p:cNvGrpSpPr/>
        <p:nvPr/>
      </p:nvGrpSpPr>
      <p:grpSpPr>
        <a:xfrm>
          <a:off x="0" y="0"/>
          <a:ext cx="0" cy="0"/>
          <a:chOff x="0" y="0"/>
          <a:chExt cx="0" cy="0"/>
        </a:xfrm>
      </p:grpSpPr>
      <p:sp>
        <p:nvSpPr>
          <p:cNvPr id="2" name="Text Placeholder 6">
            <a:extLst>
              <a:ext uri="{FF2B5EF4-FFF2-40B4-BE49-F238E27FC236}">
                <a16:creationId xmlns:a16="http://schemas.microsoft.com/office/drawing/2014/main" id="{C3ED11FE-8556-BDBD-C1A4-1DDF827CEB3F}"/>
              </a:ext>
            </a:extLst>
          </p:cNvPr>
          <p:cNvSpPr>
            <a:spLocks noGrp="1"/>
          </p:cNvSpPr>
          <p:nvPr>
            <p:ph type="body" sz="half" idx="17"/>
          </p:nvPr>
        </p:nvSpPr>
        <p:spPr>
          <a:xfrm>
            <a:off x="1638300" y="1127931"/>
            <a:ext cx="7213840" cy="2628412"/>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274320" tIns="274320" rIns="274320" bIns="274320" numCol="2" spcCol="548640">
            <a:spAutoFit/>
          </a:bodyPr>
          <a:lstStyle>
            <a:lvl1pPr marL="0" indent="0">
              <a:buNone/>
              <a:defRPr sz="2000">
                <a:solidFill>
                  <a:schemeClr val="tx1"/>
                </a:solidFill>
              </a:defRPr>
            </a:lvl1pPr>
            <a:lvl2pPr>
              <a:defRPr sz="1800">
                <a:solidFill>
                  <a:schemeClr val="accent2"/>
                </a:solidFill>
              </a:defRPr>
            </a:lvl2pPr>
            <a:lvl3pPr marL="914400" indent="0">
              <a:buNone/>
              <a:defRPr sz="1600">
                <a:solidFill>
                  <a:schemeClr val="accent2"/>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5" name="Text Placeholder 6">
            <a:extLst>
              <a:ext uri="{FF2B5EF4-FFF2-40B4-BE49-F238E27FC236}">
                <a16:creationId xmlns:a16="http://schemas.microsoft.com/office/drawing/2014/main" id="{FB0943CB-AB77-66FC-B5C6-9EF57AD713B2}"/>
              </a:ext>
            </a:extLst>
          </p:cNvPr>
          <p:cNvSpPr>
            <a:spLocks noGrp="1"/>
          </p:cNvSpPr>
          <p:nvPr>
            <p:ph type="body" sz="half" idx="18"/>
          </p:nvPr>
        </p:nvSpPr>
        <p:spPr>
          <a:xfrm>
            <a:off x="1638300" y="3962400"/>
            <a:ext cx="7213840" cy="2268313"/>
          </a:xfrm>
          <a:prstGeom prst="rect">
            <a:avLst/>
          </a:prstGeom>
          <a:solidFill>
            <a:srgbClr val="093C61"/>
          </a:solidFill>
          <a:ln w="15875" cap="rnd" cmpd="sng">
            <a:solidFill>
              <a:srgbClr val="093C61"/>
            </a:solidFill>
            <a:miter lim="800000"/>
          </a:ln>
          <a:effectLst>
            <a:outerShdw blurRad="50800" dist="38100" dir="2700000" algn="tl" rotWithShape="0">
              <a:prstClr val="black">
                <a:alpha val="40000"/>
              </a:prstClr>
            </a:outerShdw>
          </a:effectLst>
        </p:spPr>
        <p:txBody>
          <a:bodyPr wrap="square" lIns="274320" tIns="274320" rIns="274320" bIns="274320" numCol="3" spcCol="548640">
            <a:spAutoFit/>
          </a:bodyPr>
          <a:lstStyle>
            <a:lvl1pPr marL="0" indent="0">
              <a:buNone/>
              <a:defRPr sz="1200">
                <a:solidFill>
                  <a:schemeClr val="bg1"/>
                </a:solidFill>
              </a:defRPr>
            </a:lvl1pPr>
            <a:lvl2pPr>
              <a:defRPr sz="1200">
                <a:solidFill>
                  <a:schemeClr val="bg1"/>
                </a:solidFill>
              </a:defRPr>
            </a:lvl2pPr>
            <a:lvl3pPr marL="914400" indent="0">
              <a:buNone/>
              <a:defRPr sz="1200">
                <a:solidFill>
                  <a:schemeClr val="bg1"/>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2"/>
            <a:endParaRPr lang="en-US"/>
          </a:p>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2"/>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3" name="Slide Number Placeholder 5">
            <a:extLst>
              <a:ext uri="{FF2B5EF4-FFF2-40B4-BE49-F238E27FC236}">
                <a16:creationId xmlns:a16="http://schemas.microsoft.com/office/drawing/2014/main" id="{6FB956A1-A25D-DD57-0C23-A5E2DB94E5DB}"/>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8" name="Title 1">
            <a:extLst>
              <a:ext uri="{FF2B5EF4-FFF2-40B4-BE49-F238E27FC236}">
                <a16:creationId xmlns:a16="http://schemas.microsoft.com/office/drawing/2014/main" id="{2F52A6F6-BF09-CAD7-9F06-9654C66946F8}"/>
              </a:ext>
            </a:extLst>
          </p:cNvPr>
          <p:cNvSpPr>
            <a:spLocks noGrp="1"/>
          </p:cNvSpPr>
          <p:nvPr>
            <p:ph type="title"/>
          </p:nvPr>
        </p:nvSpPr>
        <p:spPr>
          <a:xfrm>
            <a:off x="1524000" y="472282"/>
            <a:ext cx="7315200" cy="518318"/>
          </a:xfrm>
          <a:prstGeom prst="rect">
            <a:avLst/>
          </a:prstGeom>
        </p:spPr>
        <p:txBody>
          <a:bodyPr lIns="274320"/>
          <a:lstStyle>
            <a:lvl1pPr algn="l">
              <a:defRPr sz="2800" b="1">
                <a:solidFill>
                  <a:schemeClr val="tx1"/>
                </a:solidFill>
              </a:defRPr>
            </a:lvl1pPr>
          </a:lstStyle>
          <a:p>
            <a:r>
              <a:rPr lang="en-US"/>
              <a:t>Click to edit Master title style</a:t>
            </a:r>
          </a:p>
        </p:txBody>
      </p:sp>
    </p:spTree>
    <p:extLst>
      <p:ext uri="{BB962C8B-B14F-4D97-AF65-F5344CB8AC3E}">
        <p14:creationId xmlns:p14="http://schemas.microsoft.com/office/powerpoint/2010/main" val="25031809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a:extLst>
              <a:ext uri="{FF2B5EF4-FFF2-40B4-BE49-F238E27FC236}">
                <a16:creationId xmlns:a16="http://schemas.microsoft.com/office/drawing/2014/main" id="{2F5400B3-30FC-250E-0E40-F769CD495FA7}"/>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718720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304800" y="762001"/>
            <a:ext cx="8534400" cy="5280822"/>
          </a:xfrm>
          <a:prstGeom prst="rect">
            <a:avLst/>
          </a:prstGeom>
        </p:spPr>
        <p:txBody>
          <a:bodyPr lIns="274320" tIns="274320" rIns="274320" bIns="274320"/>
          <a:lstStyle>
            <a:lvl1pPr>
              <a:defRPr sz="2000" b="0">
                <a:solidFill>
                  <a:schemeClr val="tx1"/>
                </a:solidFill>
              </a:defRPr>
            </a:lvl1pPr>
            <a:lvl2pPr>
              <a:defRPr sz="1800">
                <a:solidFill>
                  <a:srgbClr val="5B6770"/>
                </a:solidFill>
              </a:defRPr>
            </a:lvl2pPr>
            <a:lvl3pPr>
              <a:defRPr sz="1600">
                <a:solidFill>
                  <a:srgbClr val="5B6770"/>
                </a:solidFill>
              </a:defRPr>
            </a:lvl3pPr>
            <a:lvl4pPr>
              <a:defRPr sz="1400">
                <a:solidFill>
                  <a:srgbClr val="5B6770"/>
                </a:solidFill>
              </a:defRPr>
            </a:lvl4pPr>
            <a:lvl5pPr>
              <a:defRPr sz="1200">
                <a:solidFill>
                  <a:srgbClr val="5B6770"/>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6" name="Slide Number Placeholder 5">
            <a:extLst>
              <a:ext uri="{FF2B5EF4-FFF2-40B4-BE49-F238E27FC236}">
                <a16:creationId xmlns:a16="http://schemas.microsoft.com/office/drawing/2014/main" id="{915271C7-351C-6A53-1BD1-4B6987F11FC7}"/>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931117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Gray Title)">
    <p:spTree>
      <p:nvGrpSpPr>
        <p:cNvPr id="1" name=""/>
        <p:cNvGrpSpPr/>
        <p:nvPr/>
      </p:nvGrpSpPr>
      <p:grpSpPr>
        <a:xfrm>
          <a:off x="0" y="0"/>
          <a:ext cx="0" cy="0"/>
          <a:chOff x="0" y="0"/>
          <a:chExt cx="0" cy="0"/>
        </a:xfrm>
      </p:grpSpPr>
      <p:sp>
        <p:nvSpPr>
          <p:cNvPr id="4" name="Content Placeholder 2"/>
          <p:cNvSpPr>
            <a:spLocks noGrp="1"/>
          </p:cNvSpPr>
          <p:nvPr>
            <p:ph idx="1"/>
          </p:nvPr>
        </p:nvSpPr>
        <p:spPr>
          <a:xfrm>
            <a:off x="304800" y="762000"/>
            <a:ext cx="5181600" cy="54102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5486400" y="0"/>
            <a:ext cx="3657600" cy="6464808"/>
          </a:xfrm>
          <a:prstGeom prst="rect">
            <a:avLst/>
          </a:prstGeom>
          <a:solidFill>
            <a:srgbClr val="E6EBF0"/>
          </a:solidFill>
        </p:spPr>
        <p:txBody>
          <a:bodyPr lIns="274320" tIns="1051560" rIns="274320" bIns="7315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itle 1">
            <a:extLst>
              <a:ext uri="{FF2B5EF4-FFF2-40B4-BE49-F238E27FC236}">
                <a16:creationId xmlns:a16="http://schemas.microsoft.com/office/drawing/2014/main" id="{4CC83710-C64D-1BD2-447D-28FF58823C70}"/>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08FF9252-B1FC-9936-53BB-BEE6DD5CEFBE}"/>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060D07C2-2A38-B953-E52E-4EBD6A8D19A2}"/>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Footer Placeholder 4">
            <a:extLst>
              <a:ext uri="{FF2B5EF4-FFF2-40B4-BE49-F238E27FC236}">
                <a16:creationId xmlns:a16="http://schemas.microsoft.com/office/drawing/2014/main" id="{0DBED4E2-E7A2-AE66-639C-4EE96FC0655C}"/>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9" name="Slide Number Placeholder 5">
            <a:extLst>
              <a:ext uri="{FF2B5EF4-FFF2-40B4-BE49-F238E27FC236}">
                <a16:creationId xmlns:a16="http://schemas.microsoft.com/office/drawing/2014/main" id="{78926B97-2A6D-A2E6-33E5-91F5C2A6F7BE}"/>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1833229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rison (Blue Title)">
    <p:spTree>
      <p:nvGrpSpPr>
        <p:cNvPr id="1" name=""/>
        <p:cNvGrpSpPr/>
        <p:nvPr/>
      </p:nvGrpSpPr>
      <p:grpSpPr>
        <a:xfrm>
          <a:off x="0" y="0"/>
          <a:ext cx="0" cy="0"/>
          <a:chOff x="0" y="0"/>
          <a:chExt cx="0" cy="0"/>
        </a:xfrm>
      </p:grpSpPr>
      <p:sp>
        <p:nvSpPr>
          <p:cNvPr id="9" name="Content Placeholder 2">
            <a:extLst>
              <a:ext uri="{FF2B5EF4-FFF2-40B4-BE49-F238E27FC236}">
                <a16:creationId xmlns:a16="http://schemas.microsoft.com/office/drawing/2014/main" id="{E560A137-FB98-0536-3809-C26CC3FAD502}"/>
              </a:ext>
            </a:extLst>
          </p:cNvPr>
          <p:cNvSpPr>
            <a:spLocks noGrp="1"/>
          </p:cNvSpPr>
          <p:nvPr>
            <p:ph idx="1"/>
          </p:nvPr>
        </p:nvSpPr>
        <p:spPr>
          <a:xfrm>
            <a:off x="304800" y="762000"/>
            <a:ext cx="5181600" cy="54102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2">
            <a:extLst>
              <a:ext uri="{FF2B5EF4-FFF2-40B4-BE49-F238E27FC236}">
                <a16:creationId xmlns:a16="http://schemas.microsoft.com/office/drawing/2014/main" id="{15AB1D34-51BB-4778-251A-21036E98CE5C}"/>
              </a:ext>
            </a:extLst>
          </p:cNvPr>
          <p:cNvSpPr>
            <a:spLocks noGrp="1"/>
          </p:cNvSpPr>
          <p:nvPr>
            <p:ph idx="10"/>
          </p:nvPr>
        </p:nvSpPr>
        <p:spPr>
          <a:xfrm>
            <a:off x="5486400" y="0"/>
            <a:ext cx="3657600" cy="6464808"/>
          </a:xfrm>
          <a:prstGeom prst="rect">
            <a:avLst/>
          </a:prstGeom>
          <a:solidFill>
            <a:srgbClr val="E6EBF0"/>
          </a:solidFill>
        </p:spPr>
        <p:txBody>
          <a:bodyPr lIns="274320" tIns="1051560" rIns="274320" bIns="731520"/>
          <a:lstStyle>
            <a:lvl1pPr marL="0" indent="0">
              <a:buNone/>
              <a:defRPr sz="2000" b="0">
                <a:solidFill>
                  <a:schemeClr val="accent1"/>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itle 1">
            <a:extLst>
              <a:ext uri="{FF2B5EF4-FFF2-40B4-BE49-F238E27FC236}">
                <a16:creationId xmlns:a16="http://schemas.microsoft.com/office/drawing/2014/main" id="{796BAD60-5C45-1A72-0429-2EA7A0968D40}"/>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7A60EBBE-A2F2-20F7-8FB9-432D577E3F22}"/>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130BE998-F70B-DF4E-4F08-F7692DA494DE}"/>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Footer Placeholder 4">
            <a:extLst>
              <a:ext uri="{FF2B5EF4-FFF2-40B4-BE49-F238E27FC236}">
                <a16:creationId xmlns:a16="http://schemas.microsoft.com/office/drawing/2014/main" id="{9EA07743-71C9-2937-9D4F-786590E1067C}"/>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3" name="Slide Number Placeholder 5">
            <a:extLst>
              <a:ext uri="{FF2B5EF4-FFF2-40B4-BE49-F238E27FC236}">
                <a16:creationId xmlns:a16="http://schemas.microsoft.com/office/drawing/2014/main" id="{FC980251-D77A-C3CE-5889-2579FFB6AC5C}"/>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5283138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1A0D26C4-F0B9-8786-63BA-3230F0D9EE58}"/>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002746A8-CEB7-DA32-2E46-4CD875A53BEE}"/>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5B6770"/>
              </a:solidFill>
            </a:endParaRPr>
          </a:p>
        </p:txBody>
      </p:sp>
      <p:cxnSp>
        <p:nvCxnSpPr>
          <p:cNvPr id="6" name="Straight Connector 5">
            <a:extLst>
              <a:ext uri="{FF2B5EF4-FFF2-40B4-BE49-F238E27FC236}">
                <a16:creationId xmlns:a16="http://schemas.microsoft.com/office/drawing/2014/main" id="{D81F622A-1E5B-9C1F-4B89-952F231997D8}"/>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a:extLst>
              <a:ext uri="{FF2B5EF4-FFF2-40B4-BE49-F238E27FC236}">
                <a16:creationId xmlns:a16="http://schemas.microsoft.com/office/drawing/2014/main" id="{8504BE0D-CAFF-A353-053D-04E6FAB5704A}"/>
              </a:ext>
            </a:extLst>
          </p:cNvPr>
          <p:cNvSpPr>
            <a:spLocks noGrp="1"/>
          </p:cNvSpPr>
          <p:nvPr>
            <p:ph idx="1"/>
          </p:nvPr>
        </p:nvSpPr>
        <p:spPr>
          <a:xfrm>
            <a:off x="304800" y="762000"/>
            <a:ext cx="8534400" cy="2514600"/>
          </a:xfrm>
          <a:prstGeom prst="rect">
            <a:avLst/>
          </a:prstGeom>
        </p:spPr>
        <p:txBody>
          <a:bodyPr lIns="274320" tIns="274320" rIns="274320" bIns="365760"/>
          <a:lstStyle>
            <a:lvl1pPr marL="0" indent="0">
              <a:buNone/>
              <a:defRPr sz="2000" b="0">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A0A47C1F-9F12-8BE1-EFDD-1FE189FAAD52}"/>
              </a:ext>
            </a:extLst>
          </p:cNvPr>
          <p:cNvSpPr>
            <a:spLocks noGrp="1"/>
          </p:cNvSpPr>
          <p:nvPr>
            <p:ph idx="10"/>
          </p:nvPr>
        </p:nvSpPr>
        <p:spPr>
          <a:xfrm>
            <a:off x="304800" y="3429000"/>
            <a:ext cx="8534400" cy="26670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600">
                <a:solidFill>
                  <a:schemeClr val="tx2"/>
                </a:solidFill>
              </a:defRPr>
            </a:lvl2pPr>
            <a:lvl3pPr>
              <a:defRPr sz="14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4BAB97C9-A225-B5FE-3934-62A46DFCC245}"/>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744CFBEC-5C8F-3F37-0431-43415179EE3B}"/>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1318279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with Caption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Content Placeholder 2">
            <a:extLst>
              <a:ext uri="{FF2B5EF4-FFF2-40B4-BE49-F238E27FC236}">
                <a16:creationId xmlns:a16="http://schemas.microsoft.com/office/drawing/2014/main" id="{C28BCE00-998E-E986-BAB5-DFC04DAB5EA8}"/>
              </a:ext>
            </a:extLst>
          </p:cNvPr>
          <p:cNvSpPr>
            <a:spLocks noGrp="1"/>
          </p:cNvSpPr>
          <p:nvPr>
            <p:ph idx="1"/>
          </p:nvPr>
        </p:nvSpPr>
        <p:spPr>
          <a:xfrm>
            <a:off x="304800" y="762000"/>
            <a:ext cx="8534400" cy="40386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F811FEB3-47F2-0622-E85A-BC25AB9BF116}"/>
              </a:ext>
            </a:extLst>
          </p:cNvPr>
          <p:cNvSpPr>
            <a:spLocks noGrp="1"/>
          </p:cNvSpPr>
          <p:nvPr>
            <p:ph idx="10"/>
          </p:nvPr>
        </p:nvSpPr>
        <p:spPr>
          <a:xfrm>
            <a:off x="304800" y="4800600"/>
            <a:ext cx="8534400" cy="12954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accent1"/>
                </a:solidFill>
              </a:defRPr>
            </a:lvl1pPr>
            <a:lvl2pPr>
              <a:defRPr sz="14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48106818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slideLayout" Target="../slideLayouts/slideLayout14.xml"/><Relationship Id="rId18" Type="http://schemas.openxmlformats.org/officeDocument/2006/relationships/slideLayout" Target="../slideLayouts/slideLayout1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17" Type="http://schemas.openxmlformats.org/officeDocument/2006/relationships/slideLayout" Target="../slideLayouts/slideLayout18.xml"/><Relationship Id="rId2" Type="http://schemas.openxmlformats.org/officeDocument/2006/relationships/slideLayout" Target="../slideLayouts/slideLayout3.xml"/><Relationship Id="rId16" Type="http://schemas.openxmlformats.org/officeDocument/2006/relationships/slideLayout" Target="../slideLayouts/slideLayout17.xml"/><Relationship Id="rId20"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5" Type="http://schemas.openxmlformats.org/officeDocument/2006/relationships/slideLayout" Target="../slideLayouts/slideLayout16.xml"/><Relationship Id="rId10" Type="http://schemas.openxmlformats.org/officeDocument/2006/relationships/slideLayout" Target="../slideLayouts/slideLayout11.xml"/><Relationship Id="rId19"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7.xml"/><Relationship Id="rId13" Type="http://schemas.openxmlformats.org/officeDocument/2006/relationships/theme" Target="../theme/theme3.xml"/><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slideLayout" Target="../slideLayouts/slideLayout31.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slideLayout" Target="../slideLayouts/slideLayout30.xml"/><Relationship Id="rId5" Type="http://schemas.openxmlformats.org/officeDocument/2006/relationships/slideLayout" Target="../slideLayouts/slideLayout24.xml"/><Relationship Id="rId10" Type="http://schemas.openxmlformats.org/officeDocument/2006/relationships/slideLayout" Target="../slideLayouts/slideLayout29.xml"/><Relationship Id="rId4" Type="http://schemas.openxmlformats.org/officeDocument/2006/relationships/slideLayout" Target="../slideLayouts/slideLayout23.xml"/><Relationship Id="rId9" Type="http://schemas.openxmlformats.org/officeDocument/2006/relationships/slideLayout" Target="../slideLayouts/slideLayout28.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6"/>
          <p:cNvSpPr/>
          <p:nvPr userDrawn="1"/>
        </p:nvSpPr>
        <p:spPr>
          <a:xfrm>
            <a:off x="3657600" y="0"/>
            <a:ext cx="5486400" cy="6858000"/>
          </a:xfrm>
          <a:prstGeom prst="rect">
            <a:avLst/>
          </a:prstGeom>
          <a:solidFill>
            <a:srgbClr val="E6EBF0"/>
          </a:solidFill>
          <a:ln>
            <a:noFill/>
          </a:ln>
          <a:effectLst>
            <a:outerShdw blurRad="50800" dist="50800" dir="114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19014" y="2876281"/>
            <a:ext cx="2857586" cy="1105445"/>
          </a:xfrm>
          <a:prstGeom prst="rect">
            <a:avLst/>
          </a:prstGeom>
        </p:spPr>
      </p:pic>
    </p:spTree>
    <p:extLst>
      <p:ext uri="{BB962C8B-B14F-4D97-AF65-F5344CB8AC3E}">
        <p14:creationId xmlns:p14="http://schemas.microsoft.com/office/powerpoint/2010/main" val="1807696968"/>
      </p:ext>
    </p:extLst>
  </p:cSld>
  <p:clrMap bg1="lt1" tx1="dk1" bg2="lt2" tx2="dk2" accent1="accent1" accent2="accent2" accent3="accent3" accent4="accent4" accent5="accent5" accent6="accent6" hlink="hlink" folHlink="folHlink"/>
  <p:sldLayoutIdLst>
    <p:sldLayoutId id="2147483754"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164D7AF-E2F5-1599-41AA-3C3E7364C4D0}"/>
              </a:ext>
            </a:extLst>
          </p:cNvPr>
          <p:cNvSpPr/>
          <p:nvPr userDrawn="1"/>
        </p:nvSpPr>
        <p:spPr>
          <a:xfrm>
            <a:off x="8534402" y="6477004"/>
            <a:ext cx="533399" cy="3810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2"/>
              </a:solidFill>
            </a:endParaRPr>
          </a:p>
        </p:txBody>
      </p:sp>
      <p:sp>
        <p:nvSpPr>
          <p:cNvPr id="2" name="Rectangle 1">
            <a:extLst>
              <a:ext uri="{FF2B5EF4-FFF2-40B4-BE49-F238E27FC236}">
                <a16:creationId xmlns:a16="http://schemas.microsoft.com/office/drawing/2014/main" id="{BC265F66-6D17-D963-C0E8-D5570992A0F6}"/>
              </a:ext>
            </a:extLst>
          </p:cNvPr>
          <p:cNvSpPr/>
          <p:nvPr userDrawn="1"/>
        </p:nvSpPr>
        <p:spPr>
          <a:xfrm>
            <a:off x="9019630" y="6477000"/>
            <a:ext cx="124369" cy="381000"/>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4"/>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0"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7" y="6553200"/>
            <a:ext cx="935921" cy="246221"/>
          </a:xfrm>
          <a:prstGeom prst="rect">
            <a:avLst/>
          </a:prstGeom>
          <a:noFill/>
        </p:spPr>
        <p:txBody>
          <a:bodyPr wrap="square" rtlCol="0">
            <a:spAutoFit/>
          </a:bodyPr>
          <a:lstStyle/>
          <a:p>
            <a:r>
              <a:rPr lang="en-US" sz="1000" b="1">
                <a:solidFill>
                  <a:schemeClr val="tx1"/>
                </a:solidFill>
              </a:rPr>
              <a:t>PUBLIC</a:t>
            </a:r>
          </a:p>
        </p:txBody>
      </p:sp>
      <p:sp>
        <p:nvSpPr>
          <p:cNvPr id="6" name="Slide Number Placeholder 5">
            <a:extLst>
              <a:ext uri="{FF2B5EF4-FFF2-40B4-BE49-F238E27FC236}">
                <a16:creationId xmlns:a16="http://schemas.microsoft.com/office/drawing/2014/main" id="{CF415D4E-E4EE-28DF-8C01-159908B931D3}"/>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409641601"/>
      </p:ext>
    </p:extLst>
  </p:cSld>
  <p:clrMap bg1="lt1" tx1="dk1" bg2="lt2" tx2="dk2" accent1="accent1" accent2="accent2" accent3="accent3" accent4="accent4" accent5="accent5" accent6="accent6" hlink="hlink" folHlink="folHlink"/>
  <p:sldLayoutIdLst>
    <p:sldLayoutId id="2147483664" r:id="rId1"/>
    <p:sldLayoutId id="2147483736" r:id="rId2"/>
    <p:sldLayoutId id="2147483665" r:id="rId3"/>
    <p:sldLayoutId id="2147483738" r:id="rId4"/>
    <p:sldLayoutId id="2147483713" r:id="rId5"/>
    <p:sldLayoutId id="2147483714" r:id="rId6"/>
    <p:sldLayoutId id="2147483715" r:id="rId7"/>
    <p:sldLayoutId id="2147483716" r:id="rId8"/>
    <p:sldLayoutId id="2147483755" r:id="rId9"/>
    <p:sldLayoutId id="2147483756" r:id="rId10"/>
    <p:sldLayoutId id="2147483717" r:id="rId11"/>
    <p:sldLayoutId id="2147483718" r:id="rId12"/>
    <p:sldLayoutId id="2147483719" r:id="rId13"/>
    <p:sldLayoutId id="2147483720" r:id="rId14"/>
    <p:sldLayoutId id="2147483666" r:id="rId15"/>
    <p:sldLayoutId id="2147483722" r:id="rId16"/>
    <p:sldLayoutId id="2147483737" r:id="rId17"/>
    <p:sldLayoutId id="2147483721" r:id="rId18"/>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7" name="Straight Connector 6"/>
          <p:cNvCxnSpPr/>
          <p:nvPr userDrawn="1"/>
        </p:nvCxnSpPr>
        <p:spPr>
          <a:xfrm flipH="1">
            <a:off x="914402" y="5"/>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a:cxnSpLocks/>
          </p:cNvCxnSpPr>
          <p:nvPr userDrawn="1"/>
        </p:nvCxnSpPr>
        <p:spPr>
          <a:xfrm flipH="1">
            <a:off x="914400" y="6019800"/>
            <a:ext cx="3" cy="45720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E627B9B1-E043-8DC1-3EC7-0618B8D4608F}"/>
              </a:ext>
            </a:extLst>
          </p:cNvPr>
          <p:cNvSpPr/>
          <p:nvPr userDrawn="1"/>
        </p:nvSpPr>
        <p:spPr>
          <a:xfrm>
            <a:off x="8534402" y="6477004"/>
            <a:ext cx="533399" cy="3810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2"/>
              </a:solidFill>
            </a:endParaRPr>
          </a:p>
        </p:txBody>
      </p:sp>
      <p:sp>
        <p:nvSpPr>
          <p:cNvPr id="3" name="Rectangle 2">
            <a:extLst>
              <a:ext uri="{FF2B5EF4-FFF2-40B4-BE49-F238E27FC236}">
                <a16:creationId xmlns:a16="http://schemas.microsoft.com/office/drawing/2014/main" id="{B60C3A2F-8F20-B658-C764-43B7B4E03C14}"/>
              </a:ext>
            </a:extLst>
          </p:cNvPr>
          <p:cNvSpPr/>
          <p:nvPr userDrawn="1"/>
        </p:nvSpPr>
        <p:spPr>
          <a:xfrm>
            <a:off x="9019630" y="6477000"/>
            <a:ext cx="124369" cy="381000"/>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4" name="Footer Placeholder 4">
            <a:extLst>
              <a:ext uri="{FF2B5EF4-FFF2-40B4-BE49-F238E27FC236}">
                <a16:creationId xmlns:a16="http://schemas.microsoft.com/office/drawing/2014/main" id="{DEB88D08-DDEE-00ED-73FF-063414CEEA2E}"/>
              </a:ext>
            </a:extLst>
          </p:cNvPr>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cxnSp>
        <p:nvCxnSpPr>
          <p:cNvPr id="5" name="Straight Connector 4">
            <a:extLst>
              <a:ext uri="{FF2B5EF4-FFF2-40B4-BE49-F238E27FC236}">
                <a16:creationId xmlns:a16="http://schemas.microsoft.com/office/drawing/2014/main" id="{8AB031E7-226A-613D-9699-D5B9B138274C}"/>
              </a:ext>
            </a:extLst>
          </p:cNvPr>
          <p:cNvCxnSpPr>
            <a:cxnSpLocks/>
          </p:cNvCxnSpPr>
          <p:nvPr userDrawn="1"/>
        </p:nvCxnSpPr>
        <p:spPr>
          <a:xfrm>
            <a:off x="914402" y="6477005"/>
            <a:ext cx="8138158"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B4A18A6C-1485-2DE6-42D7-00D0F66FEAE0}"/>
              </a:ext>
            </a:extLst>
          </p:cNvPr>
          <p:cNvSpPr txBox="1"/>
          <p:nvPr userDrawn="1"/>
        </p:nvSpPr>
        <p:spPr>
          <a:xfrm>
            <a:off x="838200" y="6553200"/>
            <a:ext cx="935921" cy="246221"/>
          </a:xfrm>
          <a:prstGeom prst="rect">
            <a:avLst/>
          </a:prstGeom>
          <a:noFill/>
        </p:spPr>
        <p:txBody>
          <a:bodyPr wrap="square" rtlCol="0">
            <a:spAutoFit/>
          </a:bodyPr>
          <a:lstStyle/>
          <a:p>
            <a:r>
              <a:rPr lang="en-US" sz="1000" b="1">
                <a:solidFill>
                  <a:schemeClr val="tx1"/>
                </a:solidFill>
              </a:rPr>
              <a:t>PUBLIC</a:t>
            </a:r>
          </a:p>
        </p:txBody>
      </p:sp>
    </p:spTree>
    <p:extLst>
      <p:ext uri="{BB962C8B-B14F-4D97-AF65-F5344CB8AC3E}">
        <p14:creationId xmlns:p14="http://schemas.microsoft.com/office/powerpoint/2010/main" val="4111403576"/>
      </p:ext>
    </p:extLst>
  </p:cSld>
  <p:clrMap bg1="lt1" tx1="dk1" bg2="lt2" tx2="dk2" accent1="accent1" accent2="accent2" accent3="accent3" accent4="accent4" accent5="accent5" accent6="accent6" hlink="hlink" folHlink="folHlink"/>
  <p:sldLayoutIdLst>
    <p:sldLayoutId id="2147483740" r:id="rId1"/>
    <p:sldLayoutId id="2147483741" r:id="rId2"/>
    <p:sldLayoutId id="2147483742" r:id="rId3"/>
    <p:sldLayoutId id="2147483743" r:id="rId4"/>
    <p:sldLayoutId id="2147483744" r:id="rId5"/>
    <p:sldLayoutId id="2147483745" r:id="rId6"/>
    <p:sldLayoutId id="2147483746" r:id="rId7"/>
    <p:sldLayoutId id="2147483747" r:id="rId8"/>
    <p:sldLayoutId id="2147483748" r:id="rId9"/>
    <p:sldLayoutId id="2147483749" r:id="rId10"/>
    <p:sldLayoutId id="2147483750" r:id="rId11"/>
    <p:sldLayoutId id="2147483751"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ercot.com/files/docs/2022/07/27/Methodology%20for%20Calculating%20Maximum%20Daily%20Resource%20Planned%20Outage%20Capacity_07292022.docx" TargetMode="Externa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mailto:OperationsAnalysis@ercot.com" TargetMode="Externa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B380C9-83F4-13B7-773B-9880F0F13E5F}"/>
              </a:ext>
            </a:extLst>
          </p:cNvPr>
          <p:cNvSpPr txBox="1"/>
          <p:nvPr/>
        </p:nvSpPr>
        <p:spPr>
          <a:xfrm>
            <a:off x="3810000" y="2105561"/>
            <a:ext cx="5209592" cy="2308324"/>
          </a:xfrm>
          <a:prstGeom prst="rect">
            <a:avLst/>
          </a:prstGeom>
          <a:noFill/>
        </p:spPr>
        <p:txBody>
          <a:bodyPr wrap="square" rtlCol="0">
            <a:spAutoFit/>
          </a:bodyPr>
          <a:lstStyle/>
          <a:p>
            <a:r>
              <a:rPr lang="en-US" sz="2400" b="1" dirty="0"/>
              <a:t>Timeline for Review of 2023 MDRPOC Performance and Methodology</a:t>
            </a:r>
            <a:endParaRPr lang="en-US" dirty="0"/>
          </a:p>
          <a:p>
            <a:endParaRPr lang="en-US" dirty="0"/>
          </a:p>
          <a:p>
            <a:r>
              <a:rPr lang="en-US" i="1" dirty="0"/>
              <a:t>ERCOT Staff</a:t>
            </a:r>
          </a:p>
          <a:p>
            <a:endParaRPr lang="en-US" dirty="0"/>
          </a:p>
          <a:p>
            <a:r>
              <a:rPr lang="en-US" dirty="0"/>
              <a:t>3/27/2024</a:t>
            </a:r>
          </a:p>
        </p:txBody>
      </p:sp>
    </p:spTree>
    <p:extLst>
      <p:ext uri="{BB962C8B-B14F-4D97-AF65-F5344CB8AC3E}">
        <p14:creationId xmlns:p14="http://schemas.microsoft.com/office/powerpoint/2010/main" val="18506767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3D88C51-CAFA-2BF2-AC5B-2F31F84F4408}"/>
              </a:ext>
            </a:extLst>
          </p:cNvPr>
          <p:cNvSpPr>
            <a:spLocks noGrp="1"/>
          </p:cNvSpPr>
          <p:nvPr>
            <p:ph type="title"/>
          </p:nvPr>
        </p:nvSpPr>
        <p:spPr/>
        <p:txBody>
          <a:bodyPr/>
          <a:lstStyle/>
          <a:p>
            <a:r>
              <a:rPr lang="en-US" dirty="0"/>
              <a:t>Review of MDRPOC Performance and Methodology</a:t>
            </a:r>
          </a:p>
        </p:txBody>
      </p:sp>
      <p:sp>
        <p:nvSpPr>
          <p:cNvPr id="5" name="Content Placeholder 4">
            <a:extLst>
              <a:ext uri="{FF2B5EF4-FFF2-40B4-BE49-F238E27FC236}">
                <a16:creationId xmlns:a16="http://schemas.microsoft.com/office/drawing/2014/main" id="{706FABB0-2F1E-FEC3-751D-7D10750EE476}"/>
              </a:ext>
            </a:extLst>
          </p:cNvPr>
          <p:cNvSpPr>
            <a:spLocks noGrp="1"/>
          </p:cNvSpPr>
          <p:nvPr>
            <p:ph idx="1"/>
          </p:nvPr>
        </p:nvSpPr>
        <p:spPr/>
        <p:txBody>
          <a:bodyPr/>
          <a:lstStyle/>
          <a:p>
            <a:pPr marL="0" marR="0" indent="0">
              <a:spcBef>
                <a:spcPts val="0"/>
              </a:spcBef>
              <a:spcAft>
                <a:spcPts val="0"/>
              </a:spcAft>
              <a:buNone/>
              <a:tabLst>
                <a:tab pos="0" algn="ctr"/>
              </a:tabLst>
            </a:pPr>
            <a:r>
              <a:rPr lang="en-US" dirty="0">
                <a:effectLst/>
                <a:latin typeface="+mj-lt"/>
                <a:ea typeface="Times New Roman" panose="02020603050405020304" pitchFamily="18" charset="0"/>
              </a:rPr>
              <a:t>The </a:t>
            </a:r>
            <a:r>
              <a:rPr lang="en-US" b="0" i="0" u="none" strike="noStrike" dirty="0">
                <a:solidFill>
                  <a:srgbClr val="0063DB"/>
                </a:solidFill>
                <a:effectLst/>
                <a:latin typeface="+mj-lt"/>
                <a:cs typeface="Times New Roman" panose="02020603050405020304" pitchFamily="18" charset="0"/>
                <a:hlinkClick r:id="rId2" tooltip="Methodology for Calculating Maximum Daily Resource Planned Outage Capacity"/>
              </a:rPr>
              <a:t>Methodology for Calculating Maximum Daily Resource Planned Outage Capacity</a:t>
            </a:r>
            <a:r>
              <a:rPr lang="en-US" b="0" i="0" u="none" strike="noStrike" dirty="0">
                <a:solidFill>
                  <a:srgbClr val="0063DB"/>
                </a:solidFill>
                <a:effectLst/>
                <a:latin typeface="+mj-lt"/>
                <a:cs typeface="Times New Roman" panose="02020603050405020304" pitchFamily="18" charset="0"/>
              </a:rPr>
              <a:t> </a:t>
            </a:r>
            <a:r>
              <a:rPr lang="en-US" dirty="0">
                <a:effectLst/>
                <a:latin typeface="+mj-lt"/>
                <a:ea typeface="Times New Roman" panose="02020603050405020304" pitchFamily="18" charset="0"/>
              </a:rPr>
              <a:t>includes the following requirement:</a:t>
            </a:r>
            <a:endParaRPr lang="en-US" b="0" i="0" u="none" strike="noStrike" dirty="0">
              <a:solidFill>
                <a:srgbClr val="0063DB"/>
              </a:solidFill>
              <a:effectLst/>
              <a:latin typeface="+mj-lt"/>
            </a:endParaRPr>
          </a:p>
          <a:p>
            <a:pPr marL="0" marR="0" indent="0">
              <a:spcBef>
                <a:spcPts val="0"/>
              </a:spcBef>
              <a:spcAft>
                <a:spcPts val="0"/>
              </a:spcAft>
              <a:buNone/>
              <a:tabLst>
                <a:tab pos="0" algn="ctr"/>
              </a:tabLst>
            </a:pPr>
            <a:endParaRPr lang="en-US" dirty="0">
              <a:effectLst/>
              <a:latin typeface="+mj-lt"/>
              <a:ea typeface="Times New Roman" panose="02020603050405020304" pitchFamily="18" charset="0"/>
            </a:endParaRPr>
          </a:p>
          <a:p>
            <a:pPr marL="0" marR="0" indent="0">
              <a:spcBef>
                <a:spcPts val="0"/>
              </a:spcBef>
              <a:spcAft>
                <a:spcPts val="0"/>
              </a:spcAft>
              <a:buNone/>
              <a:tabLst>
                <a:tab pos="0" algn="ctr"/>
              </a:tabLst>
            </a:pPr>
            <a:r>
              <a:rPr lang="en-US" dirty="0">
                <a:effectLst/>
                <a:latin typeface="+mj-lt"/>
                <a:ea typeface="Times New Roman" panose="02020603050405020304" pitchFamily="18" charset="0"/>
              </a:rPr>
              <a:t>For each calendar year, ERCOT will review the current methodology and the calculated Maximum Daily Resource Planned Outage Capacity and report its findings to Technical Advisory Committee (TAC). The findings will include but not be limited to, the following:</a:t>
            </a:r>
          </a:p>
          <a:p>
            <a:pPr marL="0" marR="0" indent="0">
              <a:spcBef>
                <a:spcPts val="0"/>
              </a:spcBef>
              <a:spcAft>
                <a:spcPts val="0"/>
              </a:spcAft>
              <a:buNone/>
              <a:tabLst>
                <a:tab pos="0" algn="ctr"/>
              </a:tabLst>
            </a:pPr>
            <a:endParaRPr lang="en-US" dirty="0">
              <a:effectLst/>
              <a:latin typeface="+mj-lt"/>
              <a:ea typeface="Times New Roman" panose="02020603050405020304" pitchFamily="18" charset="0"/>
            </a:endParaRPr>
          </a:p>
          <a:p>
            <a:pPr marL="400050" lvl="1">
              <a:spcBef>
                <a:spcPts val="0"/>
              </a:spcBef>
              <a:tabLst>
                <a:tab pos="0" algn="ctr"/>
              </a:tabLst>
            </a:pPr>
            <a:r>
              <a:rPr lang="en-US" sz="2000" dirty="0">
                <a:solidFill>
                  <a:schemeClr val="tx1"/>
                </a:solidFill>
                <a:latin typeface="+mj-lt"/>
              </a:rPr>
              <a:t>The aggregated hours of Resource Outages, including Planned Outages, Maintenance Outages, and Forced Outages in the preceding calendar year.</a:t>
            </a:r>
          </a:p>
          <a:p>
            <a:pPr marL="400050" lvl="1">
              <a:spcBef>
                <a:spcPts val="0"/>
              </a:spcBef>
              <a:tabLst>
                <a:tab pos="0" algn="ctr"/>
              </a:tabLst>
            </a:pPr>
            <a:endParaRPr lang="en-US" sz="2000" dirty="0">
              <a:solidFill>
                <a:schemeClr val="tx1"/>
              </a:solidFill>
              <a:latin typeface="+mj-lt"/>
            </a:endParaRPr>
          </a:p>
          <a:p>
            <a:pPr marL="400050" lvl="1">
              <a:spcBef>
                <a:spcPts val="0"/>
              </a:spcBef>
              <a:tabLst>
                <a:tab pos="0" algn="ctr"/>
              </a:tabLst>
            </a:pPr>
            <a:r>
              <a:rPr lang="en-US" sz="2000" dirty="0">
                <a:solidFill>
                  <a:schemeClr val="tx1"/>
                </a:solidFill>
                <a:latin typeface="+mj-lt"/>
              </a:rPr>
              <a:t>Comparison of the calculated Maximum Daily Resource Planned Outage Capacity and the aggregated hours of thermal Resource Planned Outages in the preceding calendar year.</a:t>
            </a:r>
          </a:p>
          <a:p>
            <a:pPr marL="0" indent="0">
              <a:buNone/>
            </a:pPr>
            <a:endParaRPr lang="en-US" dirty="0"/>
          </a:p>
        </p:txBody>
      </p:sp>
      <p:sp>
        <p:nvSpPr>
          <p:cNvPr id="3" name="Slide Number Placeholder 2">
            <a:extLst>
              <a:ext uri="{FF2B5EF4-FFF2-40B4-BE49-F238E27FC236}">
                <a16:creationId xmlns:a16="http://schemas.microsoft.com/office/drawing/2014/main" id="{64431EAA-58E5-A784-9766-F191CC4BF314}"/>
              </a:ext>
            </a:extLst>
          </p:cNvPr>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25827878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3D88C51-CAFA-2BF2-AC5B-2F31F84F4408}"/>
              </a:ext>
            </a:extLst>
          </p:cNvPr>
          <p:cNvSpPr>
            <a:spLocks noGrp="1"/>
          </p:cNvSpPr>
          <p:nvPr>
            <p:ph type="title"/>
          </p:nvPr>
        </p:nvSpPr>
        <p:spPr/>
        <p:txBody>
          <a:bodyPr/>
          <a:lstStyle/>
          <a:p>
            <a:r>
              <a:rPr lang="en-US" dirty="0"/>
              <a:t>Timeline for Review</a:t>
            </a:r>
          </a:p>
        </p:txBody>
      </p:sp>
      <p:sp>
        <p:nvSpPr>
          <p:cNvPr id="5" name="Content Placeholder 4">
            <a:extLst>
              <a:ext uri="{FF2B5EF4-FFF2-40B4-BE49-F238E27FC236}">
                <a16:creationId xmlns:a16="http://schemas.microsoft.com/office/drawing/2014/main" id="{706FABB0-2F1E-FEC3-751D-7D10750EE476}"/>
              </a:ext>
            </a:extLst>
          </p:cNvPr>
          <p:cNvSpPr>
            <a:spLocks noGrp="1"/>
          </p:cNvSpPr>
          <p:nvPr>
            <p:ph idx="1"/>
          </p:nvPr>
        </p:nvSpPr>
        <p:spPr/>
        <p:txBody>
          <a:bodyPr/>
          <a:lstStyle/>
          <a:p>
            <a:r>
              <a:rPr lang="en-US" dirty="0"/>
              <a:t>ERCOT is requesting stakeholders to email requests for additional analysis for the 2023 MDRPOC performance review by April 10, 2024, to </a:t>
            </a:r>
            <a:r>
              <a:rPr lang="en-US" dirty="0">
                <a:hlinkClick r:id="rId2"/>
              </a:rPr>
              <a:t>OperationsAnalysis@ercot.com</a:t>
            </a:r>
            <a:endParaRPr lang="en-US" dirty="0"/>
          </a:p>
          <a:p>
            <a:pPr marL="0" indent="0">
              <a:buNone/>
            </a:pPr>
            <a:endParaRPr lang="en-US" dirty="0"/>
          </a:p>
          <a:p>
            <a:r>
              <a:rPr lang="en-US" dirty="0"/>
              <a:t>ERCOT will review the requested analysis and present the final scope of the performance review at the May 22, 2024, TAC meeting</a:t>
            </a:r>
          </a:p>
          <a:p>
            <a:endParaRPr lang="en-US" dirty="0"/>
          </a:p>
          <a:p>
            <a:r>
              <a:rPr lang="en-US" dirty="0"/>
              <a:t>Results of the performance review will be presented to TAC by end of 2024.</a:t>
            </a:r>
          </a:p>
        </p:txBody>
      </p:sp>
      <p:sp>
        <p:nvSpPr>
          <p:cNvPr id="3" name="Slide Number Placeholder 2">
            <a:extLst>
              <a:ext uri="{FF2B5EF4-FFF2-40B4-BE49-F238E27FC236}">
                <a16:creationId xmlns:a16="http://schemas.microsoft.com/office/drawing/2014/main" id="{64431EAA-58E5-A784-9766-F191CC4BF314}"/>
              </a:ext>
            </a:extLst>
          </p:cNvPr>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1455636982"/>
      </p:ext>
    </p:extLst>
  </p:cSld>
  <p:clrMapOvr>
    <a:masterClrMapping/>
  </p:clrMapOvr>
</p:sld>
</file>

<file path=ppt/theme/theme1.xml><?xml version="1.0" encoding="utf-8"?>
<a:theme xmlns:a="http://schemas.openxmlformats.org/drawingml/2006/main" name="Cover Slid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Aqu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Horizontal Them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Gra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E6EBF0"/>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Vertical Them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Aqu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Year xmlns="8d5ee879-813f-4fb9-b7c2-a59846c21aeb" xsi:nil="true"/>
    <Audience xmlns="8d5ee879-813f-4fb9-b7c2-a59846c21aeb">Public</Audienc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D0999AAC16EAB41985F08B9B30BD6F8" ma:contentTypeVersion="4" ma:contentTypeDescription="Create a new document." ma:contentTypeScope="" ma:versionID="e17db7c92bbe4a954239b0aad63199c1">
  <xsd:schema xmlns:xsd="http://www.w3.org/2001/XMLSchema" xmlns:xs="http://www.w3.org/2001/XMLSchema" xmlns:p="http://schemas.microsoft.com/office/2006/metadata/properties" xmlns:ns2="8d5ee879-813f-4fb9-b7c2-a59846c21aeb" targetNamespace="http://schemas.microsoft.com/office/2006/metadata/properties" ma:root="true" ma:fieldsID="dbeeea33673683b355d19f3b50507d1a" ns2:_="">
    <xsd:import namespace="8d5ee879-813f-4fb9-b7c2-a59846c21aeb"/>
    <xsd:element name="properties">
      <xsd:complexType>
        <xsd:sequence>
          <xsd:element name="documentManagement">
            <xsd:complexType>
              <xsd:all>
                <xsd:element ref="ns2:Audience" minOccurs="0"/>
                <xsd:element ref="ns2:Year" minOccurs="0"/>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ee879-813f-4fb9-b7c2-a59846c21aeb" elementFormDefault="qualified">
    <xsd:import namespace="http://schemas.microsoft.com/office/2006/documentManagement/types"/>
    <xsd:import namespace="http://schemas.microsoft.com/office/infopath/2007/PartnerControls"/>
    <xsd:element name="Audience" ma:index="8" nillable="true" ma:displayName="Audience" ma:format="Dropdown" ma:internalName="Audience">
      <xsd:simpleType>
        <xsd:restriction base="dms:Choice">
          <xsd:enumeration value="Internal "/>
          <xsd:enumeration value="Confidential"/>
          <xsd:enumeration value="Public"/>
        </xsd:restriction>
      </xsd:simpleType>
    </xsd:element>
    <xsd:element name="Year" ma:index="9" nillable="true" ma:displayName="Year" ma:format="Dropdown" ma:internalName="Year">
      <xsd:simpleType>
        <xsd:restriction base="dms:Choice">
          <xsd:enumeration value="2022"/>
          <xsd:enumeration value="2023"/>
          <xsd:enumeration value="2024"/>
          <xsd:enumeration value="2025"/>
        </xsd:restriction>
      </xsd:simpleType>
    </xsd:element>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A526C54-2038-4DDB-9077-84C80FF069E0}">
  <ds:schemaRefs>
    <ds:schemaRef ds:uri="8d5ee879-813f-4fb9-b7c2-a59846c21aeb"/>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1E044B04-F5D7-4282-8F92-DC4BBABB8935}">
  <ds:schemaRefs>
    <ds:schemaRef ds:uri="8d5ee879-813f-4fb9-b7c2-a59846c21aeb"/>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9F18ABE5-2C97-4413-ACB0-B3080BAFCAD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7</TotalTime>
  <Words>197</Words>
  <Application>Microsoft Office PowerPoint</Application>
  <PresentationFormat>On-screen Show (4:3)</PresentationFormat>
  <Paragraphs>21</Paragraphs>
  <Slides>3</Slides>
  <Notes>0</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3</vt:i4>
      </vt:variant>
    </vt:vector>
  </HeadingPairs>
  <TitlesOfParts>
    <vt:vector size="8" baseType="lpstr">
      <vt:lpstr>Arial</vt:lpstr>
      <vt:lpstr>Calibri</vt:lpstr>
      <vt:lpstr>Cover Slide</vt:lpstr>
      <vt:lpstr>Horizontal Theme</vt:lpstr>
      <vt:lpstr>Vertical Theme</vt:lpstr>
      <vt:lpstr>PowerPoint Presentation</vt:lpstr>
      <vt:lpstr>Review of MDRPOC Performance and Methodology</vt:lpstr>
      <vt:lpstr>Timeline for Review</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Clifton, Suzy</cp:lastModifiedBy>
  <cp:revision>5</cp:revision>
  <cp:lastPrinted>2017-10-10T21:31:05Z</cp:lastPrinted>
  <dcterms:created xsi:type="dcterms:W3CDTF">2016-01-21T15:20:31Z</dcterms:created>
  <dcterms:modified xsi:type="dcterms:W3CDTF">2024-03-22T18:04:09Z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0x0101006D0999AAC16EAB41985F08B9B30BD6F8</vt:lpwstr>
  </property>
  <property fmtid="{D5CDD505-2E9C-101B-9397-08002B2CF9AE}" pid="3" name="MSIP_Label_7084cbda-52b8-46fb-a7b7-cb5bd465ed85_Enabled">
    <vt:lpwstr>true</vt:lpwstr>
  </property>
  <property fmtid="{D5CDD505-2E9C-101B-9397-08002B2CF9AE}" pid="4" name="MSIP_Label_7084cbda-52b8-46fb-a7b7-cb5bd465ed85_SetDate">
    <vt:lpwstr>2023-04-04T20:11:24Z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2ffd7455-2a10-4c42-ab9a-33fe7556bcb5</vt:lpwstr>
  </property>
  <property fmtid="{D5CDD505-2E9C-101B-9397-08002B2CF9AE}" pid="9" name="MSIP_Label_7084cbda-52b8-46fb-a7b7-cb5bd465ed85_ContentBits">
    <vt:lpwstr>0</vt:lpwstr>
  </property>
</Properties>
</file>