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4"/>
    <p:sldMasterId id="2147483817" r:id="rId5"/>
    <p:sldMasterId id="2147483824" r:id="rId6"/>
  </p:sldMasterIdLst>
  <p:notesMasterIdLst>
    <p:notesMasterId r:id="rId10"/>
  </p:notesMasterIdLst>
  <p:handoutMasterIdLst>
    <p:handoutMasterId r:id="rId11"/>
  </p:handoutMasterIdLst>
  <p:sldIdLst>
    <p:sldId id="546" r:id="rId7"/>
    <p:sldId id="2141411554" r:id="rId8"/>
    <p:sldId id="2141411444" r:id="rId9"/>
  </p:sldIdLst>
  <p:sldSz cx="12192000" cy="6858000"/>
  <p:notesSz cx="6670675" cy="9777413"/>
  <p:custDataLst>
    <p:tags r:id="rId12"/>
  </p:custDataLst>
  <p:defaultTextStyle>
    <a:defPPr>
      <a:defRPr lang="en-GB"/>
    </a:defPPr>
    <a:lvl1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 b="1">
        <a:solidFill>
          <a:schemeClr val="accent1"/>
        </a:solidFill>
        <a:latin typeface="+mn-lt"/>
        <a:ea typeface="+mn-ea"/>
        <a:cs typeface="+mn-cs"/>
      </a:defRPr>
    </a:lvl1pPr>
    <a:lvl2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>
        <a:solidFill>
          <a:schemeClr val="tx1"/>
        </a:solidFill>
        <a:latin typeface="+mn-lt"/>
        <a:ea typeface="+mn-ea"/>
      </a:defRPr>
    </a:lvl2pPr>
    <a:lvl3pPr marL="359991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•"/>
      <a:defRPr sz="2400">
        <a:solidFill>
          <a:schemeClr val="tx1"/>
        </a:solidFill>
        <a:latin typeface="+mn-lt"/>
        <a:ea typeface="+mn-ea"/>
      </a:defRPr>
    </a:lvl3pPr>
    <a:lvl4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-"/>
      <a:defRPr sz="2400">
        <a:solidFill>
          <a:schemeClr val="tx1"/>
        </a:solidFill>
        <a:latin typeface="+mn-lt"/>
        <a:ea typeface="+mn-ea"/>
      </a:defRPr>
    </a:lvl4pPr>
    <a:lvl5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◦"/>
      <a:defRPr sz="2400">
        <a:solidFill>
          <a:schemeClr val="tx1"/>
        </a:solidFill>
        <a:latin typeface="+mn-lt"/>
        <a:ea typeface="+mn-ea"/>
      </a:defRPr>
    </a:lvl5pPr>
    <a:lvl6pPr marL="0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rabicPeriod"/>
      <a:defRPr sz="2400">
        <a:solidFill>
          <a:schemeClr val="tx1"/>
        </a:solidFill>
        <a:latin typeface="+mn-lt"/>
        <a:ea typeface="+mn-ea"/>
      </a:defRPr>
    </a:lvl6pPr>
    <a:lvl7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lphaLcPeriod"/>
      <a:defRPr sz="2400">
        <a:solidFill>
          <a:schemeClr val="tx1"/>
        </a:solidFill>
        <a:latin typeface="+mn-lt"/>
        <a:ea typeface="+mn-ea"/>
      </a:defRPr>
    </a:lvl7pPr>
    <a:lvl8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romanLcPeriod"/>
      <a:defRPr sz="2400">
        <a:solidFill>
          <a:schemeClr val="tx1"/>
        </a:solidFill>
        <a:latin typeface="+mn-lt"/>
        <a:ea typeface="+mn-ea"/>
      </a:defRPr>
    </a:lvl8pPr>
    <a:lvl9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3200">
        <a:solidFill>
          <a:schemeClr val="accent2"/>
        </a:solidFill>
        <a:latin typeface="+mn-lt"/>
        <a:ea typeface="+mn-ea"/>
      </a:defRPr>
    </a:lvl9pPr>
  </p:defaultTextStyle>
  <p:extLst>
    <p:ext uri="{EFAFB233-063F-42B5-8137-9DF3F51BA10A}">
      <p15:sldGuideLst xmlns:p15="http://schemas.microsoft.com/office/powerpoint/2012/main">
        <p15:guide id="1" orient="horz" pos="1711" userDrawn="1">
          <p15:clr>
            <a:srgbClr val="A4A3A4"/>
          </p15:clr>
        </p15:guide>
        <p15:guide id="2" pos="1329" userDrawn="1">
          <p15:clr>
            <a:srgbClr val="A4A3A4"/>
          </p15:clr>
        </p15:guide>
        <p15:guide id="3" orient="horz" pos="40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rah McGugan" initials="ZM" lastIdx="2" clrIdx="0"/>
  <p:cmAuthor id="2" name="Klein, Alexander" initials="KA" lastIdx="14" clrIdx="1">
    <p:extLst>
      <p:ext uri="{19B8F6BF-5375-455C-9EA6-DF929625EA0E}">
        <p15:presenceInfo xmlns:p15="http://schemas.microsoft.com/office/powerpoint/2012/main" userId="S::Alexander.Klein@us.nationalgrid.com::84404c71-b403-4d87-83a8-1ddda009c8b4" providerId="AD"/>
      </p:ext>
    </p:extLst>
  </p:cmAuthor>
  <p:cmAuthor id="3" name="Semal, Clara" initials="SC" lastIdx="87" clrIdx="2">
    <p:extLst>
      <p:ext uri="{19B8F6BF-5375-455C-9EA6-DF929625EA0E}">
        <p15:presenceInfo xmlns:p15="http://schemas.microsoft.com/office/powerpoint/2012/main" userId="S::clara.semal@uk.nationalgrid.com::5435f734-6afc-41a4-b770-4d57144dff8a" providerId="AD"/>
      </p:ext>
    </p:extLst>
  </p:cmAuthor>
  <p:cmAuthor id="4" name="McCormick, Terry" initials="MT" lastIdx="5" clrIdx="3">
    <p:extLst>
      <p:ext uri="{19B8F6BF-5375-455C-9EA6-DF929625EA0E}">
        <p15:presenceInfo xmlns:p15="http://schemas.microsoft.com/office/powerpoint/2012/main" userId="S::Terry.McCormick@uk.nationalgrid.com::6d75a41a-2cb9-4f4b-a72a-33ccbcd32c9d" providerId="AD"/>
      </p:ext>
    </p:extLst>
  </p:cmAuthor>
  <p:cmAuthor id="5" name="Schulte, Alexander" initials="SA" lastIdx="2" clrIdx="4">
    <p:extLst>
      <p:ext uri="{19B8F6BF-5375-455C-9EA6-DF929625EA0E}">
        <p15:presenceInfo xmlns:p15="http://schemas.microsoft.com/office/powerpoint/2012/main" userId="S::Alexander.Schulte@us.nationalgrid.com::a8a45f41-271c-4ce4-abf8-f9c5e76b14d7" providerId="AD"/>
      </p:ext>
    </p:extLst>
  </p:cmAuthor>
  <p:cmAuthor id="6" name="Hanson, Kevin" initials="HK" lastIdx="1" clrIdx="5">
    <p:extLst>
      <p:ext uri="{19B8F6BF-5375-455C-9EA6-DF929625EA0E}">
        <p15:presenceInfo xmlns:p15="http://schemas.microsoft.com/office/powerpoint/2012/main" userId="S::Kevin.Hanson@us.nationalgrid.com::e60c6aad-8614-4884-8dc2-e8f78e5022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A50021"/>
    <a:srgbClr val="50DBE6"/>
    <a:srgbClr val="125F7A"/>
    <a:srgbClr val="EEB0AE"/>
    <a:srgbClr val="DF7F7F"/>
    <a:srgbClr val="D65959"/>
    <a:srgbClr val="E58583"/>
    <a:srgbClr val="C00000"/>
    <a:srgbClr val="FFD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2A2463-F71D-4DE2-8335-E7EA5C09F2E7}" v="1" dt="2024-04-02T20:37:07.551"/>
    <p1510:client id="{CA27C128-522C-4354-BA85-E9538BB09376}" v="2" dt="2024-04-02T20:13:50.37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90" y="96"/>
      </p:cViewPr>
      <p:guideLst>
        <p:guide orient="horz" pos="1711"/>
        <p:guide pos="1329"/>
        <p:guide orient="horz" pos="400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Hanson" userId="e60c6aad-8614-4884-8dc2-e8f78e5022b5" providerId="ADAL" clId="{F0BDB71A-7BED-46EC-B1DF-9AC7FC6C5192}"/>
    <pc:docChg chg="modSld">
      <pc:chgData name="Kevin Hanson" userId="e60c6aad-8614-4884-8dc2-e8f78e5022b5" providerId="ADAL" clId="{F0BDB71A-7BED-46EC-B1DF-9AC7FC6C5192}" dt="2024-04-01T14:25:54.278" v="0" actId="20577"/>
      <pc:docMkLst>
        <pc:docMk/>
      </pc:docMkLst>
      <pc:sldChg chg="modSp mod">
        <pc:chgData name="Kevin Hanson" userId="e60c6aad-8614-4884-8dc2-e8f78e5022b5" providerId="ADAL" clId="{F0BDB71A-7BED-46EC-B1DF-9AC7FC6C5192}" dt="2024-04-01T14:25:54.278" v="0" actId="20577"/>
        <pc:sldMkLst>
          <pc:docMk/>
          <pc:sldMk cId="1719432851" sldId="2141411573"/>
        </pc:sldMkLst>
        <pc:spChg chg="mod">
          <ac:chgData name="Kevin Hanson" userId="e60c6aad-8614-4884-8dc2-e8f78e5022b5" providerId="ADAL" clId="{F0BDB71A-7BED-46EC-B1DF-9AC7FC6C5192}" dt="2024-04-01T14:25:54.278" v="0" actId="20577"/>
          <ac:spMkLst>
            <pc:docMk/>
            <pc:sldMk cId="1719432851" sldId="2141411573"/>
            <ac:spMk id="3" creationId="{0DC0400C-A95B-4F6A-91D7-9F32927DA9E1}"/>
          </ac:spMkLst>
        </pc:spChg>
      </pc:sldChg>
    </pc:docChg>
  </pc:docChgLst>
  <pc:docChgLst>
    <pc:chgData name="Kevin Hanson" userId="e60c6aad-8614-4884-8dc2-e8f78e5022b5" providerId="ADAL" clId="{352A2463-F71D-4DE2-8335-E7EA5C09F2E7}"/>
    <pc:docChg chg="modSld">
      <pc:chgData name="Kevin Hanson" userId="e60c6aad-8614-4884-8dc2-e8f78e5022b5" providerId="ADAL" clId="{352A2463-F71D-4DE2-8335-E7EA5C09F2E7}" dt="2024-04-02T20:37:07.551" v="5" actId="1076"/>
      <pc:docMkLst>
        <pc:docMk/>
      </pc:docMkLst>
      <pc:sldChg chg="modSp mod">
        <pc:chgData name="Kevin Hanson" userId="e60c6aad-8614-4884-8dc2-e8f78e5022b5" providerId="ADAL" clId="{352A2463-F71D-4DE2-8335-E7EA5C09F2E7}" dt="2024-04-02T20:37:07.551" v="5" actId="1076"/>
        <pc:sldMkLst>
          <pc:docMk/>
          <pc:sldMk cId="3173487482" sldId="2141411554"/>
        </pc:sldMkLst>
        <pc:spChg chg="mod">
          <ac:chgData name="Kevin Hanson" userId="e60c6aad-8614-4884-8dc2-e8f78e5022b5" providerId="ADAL" clId="{352A2463-F71D-4DE2-8335-E7EA5C09F2E7}" dt="2024-04-02T20:37:07.551" v="5" actId="1076"/>
          <ac:spMkLst>
            <pc:docMk/>
            <pc:sldMk cId="3173487482" sldId="2141411554"/>
            <ac:spMk id="3" creationId="{E1F3F72A-850B-4B6D-BB79-4D65474A0470}"/>
          </ac:spMkLst>
        </pc:spChg>
      </pc:sldChg>
    </pc:docChg>
  </pc:docChgLst>
  <pc:docChgLst>
    <pc:chgData name="Kevin Hanson" userId="e60c6aad-8614-4884-8dc2-e8f78e5022b5" providerId="ADAL" clId="{CA27C128-522C-4354-BA85-E9538BB09376}"/>
    <pc:docChg chg="delSld modSld">
      <pc:chgData name="Kevin Hanson" userId="e60c6aad-8614-4884-8dc2-e8f78e5022b5" providerId="ADAL" clId="{CA27C128-522C-4354-BA85-E9538BB09376}" dt="2024-04-02T20:15:03.955" v="733" actId="20577"/>
      <pc:docMkLst>
        <pc:docMk/>
      </pc:docMkLst>
      <pc:sldChg chg="modSp mod">
        <pc:chgData name="Kevin Hanson" userId="e60c6aad-8614-4884-8dc2-e8f78e5022b5" providerId="ADAL" clId="{CA27C128-522C-4354-BA85-E9538BB09376}" dt="2024-04-02T20:09:30.630" v="41" actId="14100"/>
        <pc:sldMkLst>
          <pc:docMk/>
          <pc:sldMk cId="136374311" sldId="546"/>
        </pc:sldMkLst>
        <pc:spChg chg="mod">
          <ac:chgData name="Kevin Hanson" userId="e60c6aad-8614-4884-8dc2-e8f78e5022b5" providerId="ADAL" clId="{CA27C128-522C-4354-BA85-E9538BB09376}" dt="2024-04-02T20:09:30.630" v="41" actId="14100"/>
          <ac:spMkLst>
            <pc:docMk/>
            <pc:sldMk cId="136374311" sldId="546"/>
            <ac:spMk id="2" creationId="{00000000-0000-0000-0000-000000000000}"/>
          </ac:spMkLst>
        </pc:spChg>
        <pc:spChg chg="mod">
          <ac:chgData name="Kevin Hanson" userId="e60c6aad-8614-4884-8dc2-e8f78e5022b5" providerId="ADAL" clId="{CA27C128-522C-4354-BA85-E9538BB09376}" dt="2024-04-02T20:08:56.080" v="17" actId="6549"/>
          <ac:spMkLst>
            <pc:docMk/>
            <pc:sldMk cId="136374311" sldId="546"/>
            <ac:spMk id="3" creationId="{00000000-0000-0000-0000-000000000000}"/>
          </ac:spMkLst>
        </pc:spChg>
      </pc:sldChg>
      <pc:sldChg chg="modSp mod">
        <pc:chgData name="Kevin Hanson" userId="e60c6aad-8614-4884-8dc2-e8f78e5022b5" providerId="ADAL" clId="{CA27C128-522C-4354-BA85-E9538BB09376}" dt="2024-04-02T20:15:03.955" v="733" actId="20577"/>
        <pc:sldMkLst>
          <pc:docMk/>
          <pc:sldMk cId="3173487482" sldId="2141411554"/>
        </pc:sldMkLst>
        <pc:spChg chg="mod">
          <ac:chgData name="Kevin Hanson" userId="e60c6aad-8614-4884-8dc2-e8f78e5022b5" providerId="ADAL" clId="{CA27C128-522C-4354-BA85-E9538BB09376}" dt="2024-04-02T20:15:03.955" v="733" actId="20577"/>
          <ac:spMkLst>
            <pc:docMk/>
            <pc:sldMk cId="3173487482" sldId="2141411554"/>
            <ac:spMk id="3" creationId="{E1F3F72A-850B-4B6D-BB79-4D65474A0470}"/>
          </ac:spMkLst>
        </pc:spChg>
      </pc:sldChg>
      <pc:sldChg chg="del">
        <pc:chgData name="Kevin Hanson" userId="e60c6aad-8614-4884-8dc2-e8f78e5022b5" providerId="ADAL" clId="{CA27C128-522C-4354-BA85-E9538BB09376}" dt="2024-04-02T20:09:04.548" v="22" actId="47"/>
        <pc:sldMkLst>
          <pc:docMk/>
          <pc:sldMk cId="1697509904" sldId="2141411572"/>
        </pc:sldMkLst>
      </pc:sldChg>
      <pc:sldChg chg="del">
        <pc:chgData name="Kevin Hanson" userId="e60c6aad-8614-4884-8dc2-e8f78e5022b5" providerId="ADAL" clId="{CA27C128-522C-4354-BA85-E9538BB09376}" dt="2024-04-02T20:09:03.992" v="21" actId="47"/>
        <pc:sldMkLst>
          <pc:docMk/>
          <pc:sldMk cId="1719432851" sldId="2141411573"/>
        </pc:sldMkLst>
      </pc:sldChg>
      <pc:sldChg chg="del">
        <pc:chgData name="Kevin Hanson" userId="e60c6aad-8614-4884-8dc2-e8f78e5022b5" providerId="ADAL" clId="{CA27C128-522C-4354-BA85-E9538BB09376}" dt="2024-04-02T20:09:05.435" v="23" actId="47"/>
        <pc:sldMkLst>
          <pc:docMk/>
          <pc:sldMk cId="3248837613" sldId="2141411575"/>
        </pc:sldMkLst>
      </pc:sldChg>
      <pc:sldChg chg="del">
        <pc:chgData name="Kevin Hanson" userId="e60c6aad-8614-4884-8dc2-e8f78e5022b5" providerId="ADAL" clId="{CA27C128-522C-4354-BA85-E9538BB09376}" dt="2024-04-02T20:09:02.285" v="18" actId="47"/>
        <pc:sldMkLst>
          <pc:docMk/>
          <pc:sldMk cId="4102499870" sldId="2141411576"/>
        </pc:sldMkLst>
      </pc:sldChg>
      <pc:sldChg chg="del">
        <pc:chgData name="Kevin Hanson" userId="e60c6aad-8614-4884-8dc2-e8f78e5022b5" providerId="ADAL" clId="{CA27C128-522C-4354-BA85-E9538BB09376}" dt="2024-04-02T20:09:02.789" v="19" actId="47"/>
        <pc:sldMkLst>
          <pc:docMk/>
          <pc:sldMk cId="1764952173" sldId="2141411577"/>
        </pc:sldMkLst>
      </pc:sldChg>
      <pc:sldChg chg="del">
        <pc:chgData name="Kevin Hanson" userId="e60c6aad-8614-4884-8dc2-e8f78e5022b5" providerId="ADAL" clId="{CA27C128-522C-4354-BA85-E9538BB09376}" dt="2024-04-02T20:09:03.350" v="20" actId="47"/>
        <pc:sldMkLst>
          <pc:docMk/>
          <pc:sldMk cId="4099801766" sldId="214141157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761" y="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D8211FFE-B3EB-1B4F-A849-3CF65CAE83E6}" type="datetime1">
              <a:rPr lang="en-GB" smtClean="0"/>
              <a:t>02/04/2024</a:t>
            </a:fld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8919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761" y="928919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350ECF5C-888C-41F6-A366-B80CE9FF0D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783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312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1C4EFE-BC34-5643-BA96-233A28E9007A}" type="datetime1">
              <a:rPr lang="en-GB" smtClean="0"/>
              <a:t>02/04/2024</a:t>
            </a:fld>
            <a:endParaRPr lang="en-GB"/>
          </a:p>
        </p:txBody>
      </p:sp>
      <p:sp>
        <p:nvSpPr>
          <p:cNvPr id="1085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8" y="733425"/>
            <a:ext cx="6515100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358" y="4644596"/>
            <a:ext cx="5335961" cy="4398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312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779895-3E67-4CB8-BE0C-23F3FD5FF7F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6162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609539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121908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82861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243815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3047696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35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77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1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04472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83EBF3A2-2E7C-4F57-BC5D-3417991A9CB8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7845B65-2392-4819-94E4-E3EB31C4C45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8"/>
            <a:ext cx="7392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5748E-1187-40E6-90FF-F8CB13BAB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1060961F-7E65-4122-8275-120EE663A9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D1AD628-1E99-41AE-A4DE-E8D47E3F2A00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6" name="Guidance note">
              <a:extLst>
                <a:ext uri="{FF2B5EF4-FFF2-40B4-BE49-F238E27FC236}">
                  <a16:creationId xmlns:a16="http://schemas.microsoft.com/office/drawing/2014/main" id="{C3AD16BC-865F-4730-B576-3924C11BBB5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918825A-E661-4165-AFAF-DF026ACCBF7D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8" name="Picture 3">
                <a:extLst>
                  <a:ext uri="{FF2B5EF4-FFF2-40B4-BE49-F238E27FC236}">
                    <a16:creationId xmlns:a16="http://schemas.microsoft.com/office/drawing/2014/main" id="{D670EEFD-71A1-460B-93B0-010CABE4F6E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Rounded Rectangle 20">
                <a:extLst>
                  <a:ext uri="{FF2B5EF4-FFF2-40B4-BE49-F238E27FC236}">
                    <a16:creationId xmlns:a16="http://schemas.microsoft.com/office/drawing/2014/main" id="{518490A9-DA83-4553-86AD-17100E2D20A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1" name="Guidance note">
            <a:extLst>
              <a:ext uri="{FF2B5EF4-FFF2-40B4-BE49-F238E27FC236}">
                <a16:creationId xmlns:a16="http://schemas.microsoft.com/office/drawing/2014/main" id="{00BC0673-5213-4DA3-BE67-C1DB97C4A10F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1155018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FC37DAF-12F7-4FE3-99E2-B1BC731C4C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EC6E2C5-7988-4109-B04E-4C5B434E0D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Chart Placeholder 5">
            <a:extLst>
              <a:ext uri="{FF2B5EF4-FFF2-40B4-BE49-F238E27FC236}">
                <a16:creationId xmlns:a16="http://schemas.microsoft.com/office/drawing/2014/main" id="{59BB4BB1-10D0-4A42-B2B1-1F058F0E5999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803B18-A6C4-48D8-9A57-624954E4C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03A40AB7-029F-4311-80FC-0AAAE2F69D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D78705A-DCC5-4C39-8BC7-0071FE0B6E9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C6E2522F-9DAA-41D3-8636-CA2AD6DF26DE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BF8CA62A-2C50-48E5-8954-5C3104C2B475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37ACEAC6-5EC9-49C5-A059-7A0DC1FCC3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13E90BA5-7852-4BC3-A7C6-1D57B4B4776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Guidance note">
            <a:extLst>
              <a:ext uri="{FF2B5EF4-FFF2-40B4-BE49-F238E27FC236}">
                <a16:creationId xmlns:a16="http://schemas.microsoft.com/office/drawing/2014/main" id="{395CA386-D2EE-45ED-B3EB-20DC32FFECC9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0608798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820A5-9B9A-4B03-84D6-6834D49C1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hart Placeholder 5">
            <a:extLst>
              <a:ext uri="{FF2B5EF4-FFF2-40B4-BE49-F238E27FC236}">
                <a16:creationId xmlns:a16="http://schemas.microsoft.com/office/drawing/2014/main" id="{BB756EA4-8862-4B57-AC57-F64C8CF382CB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11328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 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91E4EDE-F73E-4D47-BE09-9DA6C99359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12" name="Guidance note">
            <a:extLst>
              <a:ext uri="{FF2B5EF4-FFF2-40B4-BE49-F238E27FC236}">
                <a16:creationId xmlns:a16="http://schemas.microsoft.com/office/drawing/2014/main" id="{DF4D906A-19FE-4A37-9F71-EBD603DB8313}"/>
              </a:ext>
            </a:extLst>
          </p:cNvPr>
          <p:cNvSpPr/>
          <p:nvPr userDrawn="1"/>
        </p:nvSpPr>
        <p:spPr>
          <a:xfrm>
            <a:off x="12275233" y="1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241192424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hart Placeholder 5"/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73914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AF0A20-4521-4105-B244-E4D7D8DC46D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F3D2E9-D3DF-4073-8942-F51EDC9F9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B8E8D2DA-923C-46FD-AE23-D8997A885C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54C5F39-EE55-4150-AE38-A7A999F3BA25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025D7FB3-CF69-4E08-8922-003EB4E3975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28045C4-A569-4BC0-A2C6-680DA682611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0FD70A2C-539C-4A23-AF36-00B08ACFA1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A36B5CC0-766A-45B5-97A8-7C56DFCFC8EE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9" name="Guidance note">
            <a:extLst>
              <a:ext uri="{FF2B5EF4-FFF2-40B4-BE49-F238E27FC236}">
                <a16:creationId xmlns:a16="http://schemas.microsoft.com/office/drawing/2014/main" id="{9FC3F62A-60AD-47BF-8C6C-EA4FD3505A95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25295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5B49068-D080-4ACE-BA89-F101FF74DD6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A230DD3F-5BD6-47DB-88DD-B17645228A0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5F1110-D46C-45FE-84D5-25150A01F2E3}"/>
              </a:ext>
            </a:extLst>
          </p:cNvPr>
          <p:cNvCxnSpPr>
            <a:cxnSpLocks/>
          </p:cNvCxnSpPr>
          <p:nvPr userDrawn="1"/>
        </p:nvCxnSpPr>
        <p:spPr>
          <a:xfrm>
            <a:off x="431800" y="2957420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E544F918-5B29-4CA8-B698-287CEE5C612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1" y="1416000"/>
            <a:ext cx="1325715" cy="144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C926757-B24B-4CFA-A750-5FFEEEF69A8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3081529"/>
            <a:ext cx="3456517" cy="146719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867"/>
            </a:lvl1pPr>
            <a:lvl2pPr>
              <a:spcBef>
                <a:spcPts val="0"/>
              </a:spcBef>
              <a:spcAft>
                <a:spcPts val="267"/>
              </a:spcAft>
              <a:defRPr sz="18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6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6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341570-0A8C-4A6D-9F75-3FF3D833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2" name="Footer Placeholder 2">
            <a:extLst>
              <a:ext uri="{FF2B5EF4-FFF2-40B4-BE49-F238E27FC236}">
                <a16:creationId xmlns:a16="http://schemas.microsoft.com/office/drawing/2014/main" id="{65364470-3814-46DA-81B6-9B6ABEDC8B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E9C2C4D-4ACC-4F73-A4B9-04807E3ACA87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9" name="Guidance note">
              <a:extLst>
                <a:ext uri="{FF2B5EF4-FFF2-40B4-BE49-F238E27FC236}">
                  <a16:creationId xmlns:a16="http://schemas.microsoft.com/office/drawing/2014/main" id="{E9DBA4A0-469B-42D9-A384-66D0F7F5CF1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F513AB0-B464-432C-96F6-C01AE1AD896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69D17DA6-BCD4-4046-9D31-CF5D433902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8B82DBD2-6FB6-4465-9E2D-6DA528C0AEC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Round Diagonal Corner Rectangle 4">
            <a:extLst>
              <a:ext uri="{FF2B5EF4-FFF2-40B4-BE49-F238E27FC236}">
                <a16:creationId xmlns:a16="http://schemas.microsoft.com/office/drawing/2014/main" id="{CCFF34D1-F27E-4737-B8CF-F9385F2D624E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42215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8B2B09D-D81C-4260-912F-CB531B07FB99}"/>
              </a:ext>
            </a:extLst>
          </p:cNvPr>
          <p:cNvCxnSpPr>
            <a:cxnSpLocks/>
          </p:cNvCxnSpPr>
          <p:nvPr userDrawn="1"/>
        </p:nvCxnSpPr>
        <p:spPr>
          <a:xfrm>
            <a:off x="431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A143F75-F1B4-412B-A3E2-850CC3D2A5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8" name="Picture Placeholder 4">
            <a:extLst>
              <a:ext uri="{FF2B5EF4-FFF2-40B4-BE49-F238E27FC236}">
                <a16:creationId xmlns:a16="http://schemas.microsoft.com/office/drawing/2014/main" id="{988D91BD-83E2-4D8E-A9D9-FB230B58F4C1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C82E8DE-D700-4FDB-B492-FBBE73708601}"/>
              </a:ext>
            </a:extLst>
          </p:cNvPr>
          <p:cNvCxnSpPr>
            <a:cxnSpLocks/>
          </p:cNvCxnSpPr>
          <p:nvPr userDrawn="1"/>
        </p:nvCxnSpPr>
        <p:spPr>
          <a:xfrm>
            <a:off x="4368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A797DDDD-D10E-4826-9799-F77851FA3A1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368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Picture Placeholder 4">
            <a:extLst>
              <a:ext uri="{FF2B5EF4-FFF2-40B4-BE49-F238E27FC236}">
                <a16:creationId xmlns:a16="http://schemas.microsoft.com/office/drawing/2014/main" id="{BE7E812B-C0C2-4E15-A5E1-88C87117715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368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5E4984C-A870-48D7-A38E-4D226B28CF21}"/>
              </a:ext>
            </a:extLst>
          </p:cNvPr>
          <p:cNvCxnSpPr>
            <a:cxnSpLocks/>
          </p:cNvCxnSpPr>
          <p:nvPr userDrawn="1"/>
        </p:nvCxnSpPr>
        <p:spPr>
          <a:xfrm>
            <a:off x="8303683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D3ACC50D-43D4-45A0-975F-9B408E6BD14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303683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4" name="Picture Placeholder 4">
            <a:extLst>
              <a:ext uri="{FF2B5EF4-FFF2-40B4-BE49-F238E27FC236}">
                <a16:creationId xmlns:a16="http://schemas.microsoft.com/office/drawing/2014/main" id="{B3C3C8F3-419D-4EF9-BB29-AE7F1F1732D1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303685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BB4D65-DB5D-4395-AECD-E4A4DD1DC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BD674DDD-BACE-4633-A51D-B34FB33EEC8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638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901DDDCC-04BF-4981-893E-E22AFEDF5AC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575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F15142A3-375C-45DF-AF42-2245E24CD4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9512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7" name="Footer Placeholder 2">
            <a:extLst>
              <a:ext uri="{FF2B5EF4-FFF2-40B4-BE49-F238E27FC236}">
                <a16:creationId xmlns:a16="http://schemas.microsoft.com/office/drawing/2014/main" id="{45A0E1D1-8595-4E45-A401-A475018540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815125D-7568-4091-BEEB-35B82C7A282E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44" name="Guidance note">
              <a:extLst>
                <a:ext uri="{FF2B5EF4-FFF2-40B4-BE49-F238E27FC236}">
                  <a16:creationId xmlns:a16="http://schemas.microsoft.com/office/drawing/2014/main" id="{05DADCA8-9F14-4D3E-AEA6-3968A4B99D52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35567F3E-A867-493E-9CDF-6C283ED69F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46" name="Picture 3">
                <a:extLst>
                  <a:ext uri="{FF2B5EF4-FFF2-40B4-BE49-F238E27FC236}">
                    <a16:creationId xmlns:a16="http://schemas.microsoft.com/office/drawing/2014/main" id="{EF71D8E4-9AAD-42D4-BB7D-BD4FF105C45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20">
                <a:extLst>
                  <a:ext uri="{FF2B5EF4-FFF2-40B4-BE49-F238E27FC236}">
                    <a16:creationId xmlns:a16="http://schemas.microsoft.com/office/drawing/2014/main" id="{F43BCCBD-E91E-4385-9D1C-933F4A1EFF49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48" name="Round Diagonal Corner Rectangle 4">
            <a:extLst>
              <a:ext uri="{FF2B5EF4-FFF2-40B4-BE49-F238E27FC236}">
                <a16:creationId xmlns:a16="http://schemas.microsoft.com/office/drawing/2014/main" id="{DCC9EC93-F46B-4A7B-8A65-57D85F810085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1567497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/>
          <a:srcRect l="7480" t="27066" r="32612"/>
          <a:stretch/>
        </p:blipFill>
        <p:spPr>
          <a:xfrm rot="16200000" flipV="1">
            <a:off x="6262073" y="928073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16916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7480" t="27066" r="32612"/>
          <a:stretch/>
        </p:blipFill>
        <p:spPr>
          <a:xfrm flipV="1">
            <a:off x="5334000" y="1856146"/>
            <a:ext cx="6858000" cy="500185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1757155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8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1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2" y="2771098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52572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1" y="6371168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</p:grpSp>
    </p:spTree>
    <p:extLst>
      <p:ext uri="{BB962C8B-B14F-4D97-AF65-F5344CB8AC3E}">
        <p14:creationId xmlns:p14="http://schemas.microsoft.com/office/powerpoint/2010/main" val="345501122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8"/>
            <a:ext cx="73912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5"/>
            <a:ext cx="739282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415EBFD-084A-4878-8287-2E1A3FCE8D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66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308CCAE-A613-4894-962F-B9332D979AE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8" name="Guidance note">
              <a:extLst>
                <a:ext uri="{FF2B5EF4-FFF2-40B4-BE49-F238E27FC236}">
                  <a16:creationId xmlns:a16="http://schemas.microsoft.com/office/drawing/2014/main" id="{753381CB-CFAD-4C37-9043-05C8A52380A7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FA04F91-854A-4895-BD97-24C8BB928F41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0" name="Picture 3">
                <a:extLst>
                  <a:ext uri="{FF2B5EF4-FFF2-40B4-BE49-F238E27FC236}">
                    <a16:creationId xmlns:a16="http://schemas.microsoft.com/office/drawing/2014/main" id="{9CABB711-E1AB-41A2-A779-C8967E1B901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" name="Rounded Rectangle 20">
                <a:extLst>
                  <a:ext uri="{FF2B5EF4-FFF2-40B4-BE49-F238E27FC236}">
                    <a16:creationId xmlns:a16="http://schemas.microsoft.com/office/drawing/2014/main" id="{702CAAD7-0480-4B1D-A46C-986161320307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7860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42964288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9472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81116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88593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9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2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3" y="2771099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6774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041841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2" y="6371169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</p:grpSp>
    </p:spTree>
    <p:extLst>
      <p:ext uri="{BB962C8B-B14F-4D97-AF65-F5344CB8AC3E}">
        <p14:creationId xmlns:p14="http://schemas.microsoft.com/office/powerpoint/2010/main" val="66689435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28118297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7754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1659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35831107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9F52CBFD-699B-45C5-A157-E323D3A6D5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54D8696-31B7-4DB8-B15D-873BDA465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5184" y="1416668"/>
            <a:ext cx="5424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42441E-8F2C-4081-9DA0-77F80225E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EB7EAF22-09C0-49C9-9811-75AF4CD216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6800D90-E2FB-42D1-8CB6-1955ED54612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819ED999-6999-46F4-B7A1-EFF10837A570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B633B5A-3193-4605-B154-E0B8CB89CCB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585F499E-E2AE-40D1-BBDA-189BC79FDB9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752EE2C4-E482-438A-9070-A14C38B6146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836630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0C88B5B-AAF5-47BD-AD69-1EE3F9438D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337301" y="1416051"/>
            <a:ext cx="5402583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44373E4D-07C5-468F-A7BD-C7AD22C776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BC6F12F-E651-47EF-873C-C4BCFD73026C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34" name="Guidance note">
              <a:extLst>
                <a:ext uri="{FF2B5EF4-FFF2-40B4-BE49-F238E27FC236}">
                  <a16:creationId xmlns:a16="http://schemas.microsoft.com/office/drawing/2014/main" id="{F95C3436-B6EE-47A5-8CDF-DFC1CEE6A78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F50E3572-442E-4063-AED5-829AB7EAA7C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6" name="Picture 3">
                <a:extLst>
                  <a:ext uri="{FF2B5EF4-FFF2-40B4-BE49-F238E27FC236}">
                    <a16:creationId xmlns:a16="http://schemas.microsoft.com/office/drawing/2014/main" id="{97890FFF-8342-4E6A-B73E-44D0FCF7A2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" name="Rounded Rectangle 20">
                <a:extLst>
                  <a:ext uri="{FF2B5EF4-FFF2-40B4-BE49-F238E27FC236}">
                    <a16:creationId xmlns:a16="http://schemas.microsoft.com/office/drawing/2014/main" id="{C5F8D64F-558B-4EE8-B969-C40A6125D25D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9" name="Round Diagonal Corner Rectangle 4">
            <a:extLst>
              <a:ext uri="{FF2B5EF4-FFF2-40B4-BE49-F238E27FC236}">
                <a16:creationId xmlns:a16="http://schemas.microsoft.com/office/drawing/2014/main" id="{DEEFE2A4-9E60-4329-8F38-C8621FA2D86F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2396611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5" y="1416051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855971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5281" y="1416667"/>
            <a:ext cx="3456000" cy="2092880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8401A2-6451-4E45-96E0-C555AE389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993E21-89C4-43F1-B0DA-3D71670B0B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2EC9A99-CBD6-4BA5-A71D-10F2DFE9CFA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6ADE5D12-11A2-4CCE-81CB-203511BF5C3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081217D-4EA5-40B0-9EA6-FAD35195E17C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464DB892-B193-4994-87A1-F3005D1BEA0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" name="Rounded Rectangle 20">
                <a:extLst>
                  <a:ext uri="{FF2B5EF4-FFF2-40B4-BE49-F238E27FC236}">
                    <a16:creationId xmlns:a16="http://schemas.microsoft.com/office/drawing/2014/main" id="{4CE544B9-8DF2-4C6C-B878-A4384379E280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164807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96A342-D873-47FF-A0CB-ED762BAF6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F1F48095-532B-4817-BFFB-AF6AF6A81C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2F101B0-C15C-4E8B-BCD8-94C6F9FA8B7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7" name="Guidance note">
              <a:extLst>
                <a:ext uri="{FF2B5EF4-FFF2-40B4-BE49-F238E27FC236}">
                  <a16:creationId xmlns:a16="http://schemas.microsoft.com/office/drawing/2014/main" id="{5019EF20-6B36-43C9-BDEB-3621A64EB545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B21C0FE1-B9EF-4B93-932D-4FD8C477B3AE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9" name="Picture 3">
                <a:extLst>
                  <a:ext uri="{FF2B5EF4-FFF2-40B4-BE49-F238E27FC236}">
                    <a16:creationId xmlns:a16="http://schemas.microsoft.com/office/drawing/2014/main" id="{7C1D4B64-6112-4E50-93D6-4D6DF530DF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20">
                <a:extLst>
                  <a:ext uri="{FF2B5EF4-FFF2-40B4-BE49-F238E27FC236}">
                    <a16:creationId xmlns:a16="http://schemas.microsoft.com/office/drawing/2014/main" id="{4E55863B-5F7C-47FB-BB27-4E84CB7B252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5992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AFD44EC-D9DC-4A2D-91EF-9F07DE3F1CE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D6B893-85E5-4E35-9461-E7E97ADE1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22177FB2-8BB7-4D7D-AD52-7C859E8DFE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04000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 sz="2400"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C0BFDE7-E46E-4D15-A8FA-219C8CB4D4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6F0B578-E378-46F0-A4C9-1552A629C76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F2DEB423-320E-404F-8B3B-CCFAFB4B555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3BE6250-E57A-419B-A962-5A85632A71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0" name="Picture 3">
                <a:extLst>
                  <a:ext uri="{FF2B5EF4-FFF2-40B4-BE49-F238E27FC236}">
                    <a16:creationId xmlns:a16="http://schemas.microsoft.com/office/drawing/2014/main" id="{3815D591-B560-4B71-ACE3-786F10B3EDF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Rounded Rectangle 20">
                <a:extLst>
                  <a:ext uri="{FF2B5EF4-FFF2-40B4-BE49-F238E27FC236}">
                    <a16:creationId xmlns:a16="http://schemas.microsoft.com/office/drawing/2014/main" id="{D9C85BF9-7030-4B6C-A627-472B55A9DB3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17105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24DF50-EEA0-4A06-8714-8D21D9F9F1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4F1565-A4B3-45DC-B4DE-67F62117E5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4" y="1424518"/>
            <a:ext cx="7392828" cy="2503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0DD9BE2-305C-49B6-A828-7CE17E38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3A5251B-0820-4ADA-9A19-8246D270248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312A308F-3064-47BA-AC60-32EDEEDAB44B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FAF13CC-EB75-491E-ADC5-099192BFB81F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A9488914-4AA4-477A-966D-3FA45BA9AD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ounded Rectangle 20">
                <a:extLst>
                  <a:ext uri="{FF2B5EF4-FFF2-40B4-BE49-F238E27FC236}">
                    <a16:creationId xmlns:a16="http://schemas.microsoft.com/office/drawing/2014/main" id="{6261C382-D82C-4A0D-BCAA-2DFF1F81BFD8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74085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2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7.emf"/><Relationship Id="rId5" Type="http://schemas.openxmlformats.org/officeDocument/2006/relationships/slideLayout" Target="../slideLayouts/slideLayout24.xml"/><Relationship Id="rId10" Type="http://schemas.openxmlformats.org/officeDocument/2006/relationships/oleObject" Target="../embeddings/oleObject2.bin"/><Relationship Id="rId4" Type="http://schemas.openxmlformats.org/officeDocument/2006/relationships/slideLayout" Target="../slideLayouts/slideLayout23.xml"/><Relationship Id="rId9" Type="http://schemas.openxmlformats.org/officeDocument/2006/relationships/tags" Target="../tags/tag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slideLayout" Target="../slideLayouts/slideLayout28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7077B87-3422-4388-8758-551D88FEA58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1"/>
            </p:custDataLst>
            <p:extLst>
              <p:ext uri="{D42A27DB-BD31-4B8C-83A1-F6EECF244321}">
                <p14:modId xmlns:p14="http://schemas.microsoft.com/office/powerpoint/2010/main" val="835653685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3" imgW="347" imgH="348" progId="TCLayout.ActiveDocument.1">
                  <p:embed/>
                </p:oleObj>
              </mc:Choice>
              <mc:Fallback>
                <p:oleObj name="think-cell Slide" r:id="rId23" imgW="347" imgH="34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7077B87-3422-4388-8758-551D88FEA5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AD663182-2F53-4B01-AB6F-460794093E7F}"/>
              </a:ext>
            </a:extLst>
          </p:cNvPr>
          <p:cNvSpPr/>
          <p:nvPr userDrawn="1">
            <p:custDataLst>
              <p:tags r:id="rId22"/>
            </p:custDataLst>
          </p:nvPr>
        </p:nvSpPr>
        <p:spPr bwMode="auto">
          <a:xfrm>
            <a:off x="0" y="0"/>
            <a:ext cx="211667" cy="211667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600"/>
              </a:spcAft>
            </a:pPr>
            <a:endParaRPr lang="en-US" sz="32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5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4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Heading 1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Sixth level</a:t>
            </a:r>
          </a:p>
          <a:p>
            <a:pPr lvl="6"/>
            <a:r>
              <a:rPr lang="en-GB"/>
              <a:t>Seventh level</a:t>
            </a:r>
          </a:p>
          <a:p>
            <a:pPr lvl="7"/>
            <a:r>
              <a:rPr lang="en-GB"/>
              <a:t>Eighth level</a:t>
            </a:r>
          </a:p>
          <a:p>
            <a:pPr lvl="8"/>
            <a:r>
              <a:rPr lang="en-GB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0" y="6320502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12DA87-6564-4220-A5E6-DF04389D5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46451" y="6320502"/>
            <a:ext cx="959388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algn="l">
              <a:defRPr lang="en-GB" sz="1467" b="0" dirty="0">
                <a:solidFill>
                  <a:schemeClr val="accent1"/>
                </a:solidFill>
                <a:latin typeface="+mn-lt"/>
                <a:ea typeface="+mn-ea"/>
              </a:defRPr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4" y="6320501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51" algn="l"/>
              </a:tabLst>
            </a:pPr>
            <a:r>
              <a:rPr lang="en-GB" sz="1467" b="1"/>
              <a:t>National Grid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0" r:id="rId2"/>
    <p:sldLayoutId id="2147483801" r:id="rId3"/>
    <p:sldLayoutId id="2147483803" r:id="rId4"/>
    <p:sldLayoutId id="2147483813" r:id="rId5"/>
    <p:sldLayoutId id="2147483804" r:id="rId6"/>
    <p:sldLayoutId id="2147483805" r:id="rId7"/>
    <p:sldLayoutId id="2147483806" r:id="rId8"/>
    <p:sldLayoutId id="2147483786" r:id="rId9"/>
    <p:sldLayoutId id="2147483808" r:id="rId10"/>
    <p:sldLayoutId id="2147483809" r:id="rId11"/>
    <p:sldLayoutId id="2147483814" r:id="rId12"/>
    <p:sldLayoutId id="2147483810" r:id="rId13"/>
    <p:sldLayoutId id="2147483811" r:id="rId14"/>
    <p:sldLayoutId id="2147483812" r:id="rId15"/>
    <p:sldLayoutId id="2147483790" r:id="rId16"/>
    <p:sldLayoutId id="2147483815" r:id="rId17"/>
    <p:sldLayoutId id="2147483816" r:id="rId18"/>
    <p:sldLayoutId id="2147483784" r:id="rId19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4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8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43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7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91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84185338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9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24276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3090645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6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152948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9" r:id="rId3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261" y="1411817"/>
            <a:ext cx="10868601" cy="2481427"/>
          </a:xfrm>
        </p:spPr>
        <p:txBody>
          <a:bodyPr/>
          <a:lstStyle/>
          <a:p>
            <a:r>
              <a:rPr lang="en-GB" dirty="0"/>
              <a:t>Wholesale Market Working Group Update</a:t>
            </a:r>
            <a:br>
              <a:rPr lang="en-GB" dirty="0"/>
            </a:br>
            <a:r>
              <a:rPr lang="en-GB" dirty="0"/>
              <a:t>April 2024 Update to WMS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0261" y="3599524"/>
            <a:ext cx="6406017" cy="1477328"/>
          </a:xfrm>
        </p:spPr>
        <p:txBody>
          <a:bodyPr/>
          <a:lstStyle/>
          <a:p>
            <a:r>
              <a:rPr lang="en-GB" b="0" dirty="0"/>
              <a:t>April 3, 2024</a:t>
            </a:r>
          </a:p>
          <a:p>
            <a:endParaRPr lang="en-GB" b="0" dirty="0"/>
          </a:p>
          <a:p>
            <a:r>
              <a:rPr lang="en-GB" b="0" dirty="0"/>
              <a:t>Kevin Hanson (National Grid) Chair</a:t>
            </a:r>
          </a:p>
          <a:p>
            <a:r>
              <a:rPr lang="en-GB" b="0" dirty="0"/>
              <a:t>Blake Holt (LCRA) Vice Chair</a:t>
            </a:r>
          </a:p>
        </p:txBody>
      </p:sp>
    </p:spTree>
    <p:extLst>
      <p:ext uri="{BB962C8B-B14F-4D97-AF65-F5344CB8AC3E}">
        <p14:creationId xmlns:p14="http://schemas.microsoft.com/office/powerpoint/2010/main" val="1363743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3F72A-850B-4B6D-BB79-4D65474A04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153874"/>
            <a:ext cx="10668551" cy="5704126"/>
          </a:xfrm>
        </p:spPr>
        <p:txBody>
          <a:bodyPr/>
          <a:lstStyle/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WMWG meeting occurred on April 2, 2024</a:t>
            </a:r>
          </a:p>
          <a:p>
            <a:r>
              <a:rPr lang="en-US" b="0" dirty="0">
                <a:solidFill>
                  <a:srgbClr val="FF0000"/>
                </a:solidFill>
                <a:latin typeface="Roboto" panose="02000000000000000000" pitchFamily="2" charset="0"/>
              </a:rPr>
              <a:t>Kevin Hanson (National Grid) and Blake Holt (LCRA) were selected as Chair and Vice Chair</a:t>
            </a:r>
          </a:p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Zhengguo Chu (ERCOT) presented on Reliability Deployment Price Adder broken out by reason in monthly RUC Report</a:t>
            </a:r>
          </a:p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NPRR 1216 was discussed with comments from ERCOT and TCPA</a:t>
            </a:r>
          </a:p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	Additional discussion will occur next month</a:t>
            </a:r>
          </a:p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AS Capacity Monitor updates were presented by Sam Fabricant (ERCOT)</a:t>
            </a:r>
          </a:p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DAM PTP Activity Update was presented by Alfredo Moreno (ERCOT)</a:t>
            </a:r>
          </a:p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In other business, NPRR 1190 was discussed</a:t>
            </a:r>
          </a:p>
          <a:p>
            <a:endParaRPr lang="en-US" b="0" dirty="0">
              <a:solidFill>
                <a:srgbClr val="212529"/>
              </a:solidFill>
              <a:latin typeface="Roboto" panose="02000000000000000000" pitchFamily="2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A23CE4-79EC-4498-A433-3571B651B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17348748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367388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lt;root reqver=&quot;27037&quot;&gt;&lt;version val=&quot;32560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Day&gt;&lt;m_yearfmt&gt;&lt;begin val=&quot;0&quot;/&gt;&lt;end val=&quot;4&quot;/&gt;&lt;/m_yearfmt&gt;&lt;/m_precDefaultDay&gt;&lt;m_precDefaultWeek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yearfmt&gt;&lt;begin val=&quot;0&quot;/&gt;&lt;end val=&quot;4&quot;/&gt;&lt;/m_yearfmt&gt;&lt;/m_precDefaultQuarter&gt;&lt;m_precDefaultYear&gt;&lt;m_yearfmt&gt;&lt;begin val=&quot;0&quot;/&gt;&lt;end val=&quot;4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FtuOilFu0w7I84mS_.Vx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heme/theme1.xml><?xml version="1.0" encoding="utf-8"?>
<a:theme xmlns:a="http://schemas.openxmlformats.org/drawingml/2006/main" name="US NG_2018 PPT__EnergyLines Template 16x9">
  <a:themeElements>
    <a:clrScheme name="Custom 8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563C1"/>
      </a:hlink>
      <a:folHlink>
        <a:srgbClr val="954F72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PT EnergyLines 16x9" id="{02A2C634-F83B-4667-9013-9940280A62A9}" vid="{5009B880-53A3-441F-8D33-BFBDCF9468D3}"/>
    </a:ext>
  </a:extLst>
</a:theme>
</file>

<file path=ppt/theme/theme2.xml><?xml version="1.0" encoding="utf-8"?>
<a:theme xmlns:a="http://schemas.openxmlformats.org/drawingml/2006/main" name="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3.xml><?xml version="1.0" encoding="utf-8"?>
<a:theme xmlns:a="http://schemas.openxmlformats.org/drawingml/2006/main" name="1_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C217B65CDFCE4CA575B84210C98C75" ma:contentTypeVersion="11" ma:contentTypeDescription="Create a new document." ma:contentTypeScope="" ma:versionID="01bc001749ed38fc1f855522dd7c6f1e">
  <xsd:schema xmlns:xsd="http://www.w3.org/2001/XMLSchema" xmlns:xs="http://www.w3.org/2001/XMLSchema" xmlns:p="http://schemas.microsoft.com/office/2006/metadata/properties" xmlns:ns2="e05e7fb9-d0e6-4ab6-b560-888fcb485524" xmlns:ns3="2d3d4732-a288-4eb3-92ed-f68c40ba596f" targetNamespace="http://schemas.microsoft.com/office/2006/metadata/properties" ma:root="true" ma:fieldsID="7f8727be0e5b919fc4bd2c3bf4b8fce9" ns2:_="" ns3:_="">
    <xsd:import namespace="e05e7fb9-d0e6-4ab6-b560-888fcb485524"/>
    <xsd:import namespace="2d3d4732-a288-4eb3-92ed-f68c40ba59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e7fb9-d0e6-4ab6-b560-888fcb4855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3d4732-a288-4eb3-92ed-f68c40ba596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SharedWithUsers xmlns="2d3d4732-a288-4eb3-92ed-f68c40ba596f">
      <UserInfo>
        <DisplayName>Semal, Clara</DisplayName>
        <AccountId>485</AccountId>
        <AccountType/>
      </UserInfo>
      <UserInfo>
        <DisplayName>McCormick, Terry</DisplayName>
        <AccountId>22</AccountId>
        <AccountType/>
      </UserInfo>
      <UserInfo>
        <DisplayName>Saunders, Nick</DisplayName>
        <AccountId>63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41989E3-E6A5-48A2-8585-F2FA39FD2E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13AA91-3831-4D9E-B60D-7249B6D4E725}">
  <ds:schemaRefs>
    <ds:schemaRef ds:uri="2d3d4732-a288-4eb3-92ed-f68c40ba596f"/>
    <ds:schemaRef ds:uri="e05e7fb9-d0e6-4ab6-b560-888fcb48552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E04DA17-4FAB-418C-88AF-EBB5C20EE5F3}">
  <ds:schemaRefs>
    <ds:schemaRef ds:uri="http://purl.org/dc/terms/"/>
    <ds:schemaRef ds:uri="e05e7fb9-d0e6-4ab6-b560-888fcb485524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2d3d4732-a288-4eb3-92ed-f68c40ba596f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draft template 16x9</Template>
  <TotalTime>4700</TotalTime>
  <Words>127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Roboto</vt:lpstr>
      <vt:lpstr>US NG_2018 PPT__EnergyLines Template 16x9</vt:lpstr>
      <vt:lpstr>US NG_2018 PPT_Energy Lines Template 16x9</vt:lpstr>
      <vt:lpstr>1_US NG_2018 PPT_Energy Lines Template 16x9</vt:lpstr>
      <vt:lpstr>think-cell Slide</vt:lpstr>
      <vt:lpstr>Wholesale Market Working Group Update April 2024 Update to WMS  </vt:lpstr>
      <vt:lpstr>Overview</vt:lpstr>
      <vt:lpstr>PowerPoint Presentation</vt:lpstr>
    </vt:vector>
  </TitlesOfParts>
  <Company>National Grid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and Committee PowerPoint Draft Template</dc:title>
  <dc:creator>Saunders, Karen</dc:creator>
  <cp:lastModifiedBy>Kevin Hanson</cp:lastModifiedBy>
  <cp:revision>13</cp:revision>
  <cp:lastPrinted>2018-08-10T07:16:05Z</cp:lastPrinted>
  <dcterms:created xsi:type="dcterms:W3CDTF">2021-05-20T11:21:33Z</dcterms:created>
  <dcterms:modified xsi:type="dcterms:W3CDTF">2024-04-02T20:37:16Z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0x0101007CC217B65CDFCE4CA575B84210C98C75</vt:lpwstr>
  </property>
  <property fmtid="{D5CDD505-2E9C-101B-9397-08002B2CF9AE}" pid="4" name="Order">
    <vt:r8>1775500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dlc_policyId">
    <vt:lpwstr/>
  </property>
  <property fmtid="{D5CDD505-2E9C-101B-9397-08002B2CF9AE}" pid="10" name="ItemRetentionFormula">
    <vt:lpwstr/>
  </property>
  <property fmtid="{D5CDD505-2E9C-101B-9397-08002B2CF9AE}" pid="11" name="_dlc_DocIdItemGuid">
    <vt:lpwstr>d004208b-03c6-48b5-89f2-0b221f829cae</vt:lpwstr>
  </property>
  <property fmtid="{D5CDD505-2E9C-101B-9397-08002B2CF9AE}" pid="12" name="Business Areas">
    <vt:lpwstr>114;#Group Legal and Company Secretariat|fe1c60f5-cbc5-49d1-aea2-9bb3d35271af</vt:lpwstr>
  </property>
  <property fmtid="{D5CDD505-2E9C-101B-9397-08002B2CF9AE}" pid="13" name="Document Categories">
    <vt:lpwstr>58;#Template|bb203242-d1ea-4b7c-baec-f6b6c36ad46a</vt:lpwstr>
  </property>
  <property fmtid="{D5CDD505-2E9C-101B-9397-08002B2CF9AE}" pid="14" name="Topics">
    <vt:lpwstr>112;#About us|b902a50f-cfcc-411c-9d60-9078b33d113f</vt:lpwstr>
  </property>
  <property fmtid="{D5CDD505-2E9C-101B-9397-08002B2CF9AE}" pid="15" name="Locations">
    <vt:lpwstr>11;#United Kingdom|92f25aa8-55c2-40bf-9172-4a299f89b05a;#21;#United States|8fef47f8-cb6c-4de5-bc11-508784361bd5</vt:lpwstr>
  </property>
  <property fmtid="{D5CDD505-2E9C-101B-9397-08002B2CF9AE}" pid="16" name="MSIP_Label_7084cbda-52b8-46fb-a7b7-cb5bd465ed85_Enabled">
    <vt:lpwstr>true</vt:lpwstr>
  </property>
  <property fmtid="{D5CDD505-2E9C-101B-9397-08002B2CF9AE}" pid="17" name="MSIP_Label_7084cbda-52b8-46fb-a7b7-cb5bd465ed85_SetDate">
    <vt:lpwstr>2023-09-05T12:43:45Z</vt:lpwstr>
  </property>
  <property fmtid="{D5CDD505-2E9C-101B-9397-08002B2CF9AE}" pid="18" name="MSIP_Label_7084cbda-52b8-46fb-a7b7-cb5bd465ed85_Method">
    <vt:lpwstr>Standard</vt:lpwstr>
  </property>
  <property fmtid="{D5CDD505-2E9C-101B-9397-08002B2CF9AE}" pid="19" name="MSIP_Label_7084cbda-52b8-46fb-a7b7-cb5bd465ed85_Name">
    <vt:lpwstr>Internal</vt:lpwstr>
  </property>
  <property fmtid="{D5CDD505-2E9C-101B-9397-08002B2CF9AE}" pid="20" name="MSIP_Label_7084cbda-52b8-46fb-a7b7-cb5bd465ed85_SiteId">
    <vt:lpwstr>0afb747d-bff7-4596-a9fc-950ef9e0ec45</vt:lpwstr>
  </property>
  <property fmtid="{D5CDD505-2E9C-101B-9397-08002B2CF9AE}" pid="21" name="MSIP_Label_7084cbda-52b8-46fb-a7b7-cb5bd465ed85_ActionId">
    <vt:lpwstr>cfeb7e78-0b35-4957-8058-ba2536752d53</vt:lpwstr>
  </property>
  <property fmtid="{D5CDD505-2E9C-101B-9397-08002B2CF9AE}" pid="22" name="MSIP_Label_7084cbda-52b8-46fb-a7b7-cb5bd465ed85_ContentBits">
    <vt:lpwstr>0</vt:lpwstr>
  </property>
</Properties>
</file>