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48" r:id="rId1"/>
  </p:sldMasterIdLst>
  <p:sldIdLst>
    <p:sldId id="256" r:id="rId2"/>
    <p:sldId id="261" r:id="rId3"/>
    <p:sldId id="285" r:id="rId4"/>
    <p:sldId id="283" r:id="rId5"/>
    <p:sldId id="279" r:id="rId6"/>
    <p:sldId id="284" r:id="rId7"/>
    <p:sldId id="263" r:id="rId8"/>
  </p:sldIdLst>
  <p:sldSz cx="12192000" cy="68580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250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7" d="100"/>
          <a:sy n="67" d="100"/>
        </p:scale>
        <p:origin x="60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_rels/data1.xml.rels><?xml version="1.0" encoding="UTF-8" standalone="yes"?>
<Relationships xmlns="http://schemas.openxmlformats.org/package/2006/relationships"><Relationship Id="rId3" Type="http://schemas.openxmlformats.org/officeDocument/2006/relationships/hyperlink" Target="https://www.ercot.com/committees/other/twg" TargetMode="External"/><Relationship Id="rId2" Type="http://schemas.openxmlformats.org/officeDocument/2006/relationships/hyperlink" Target="https://developer.ercot.com/" TargetMode="External"/><Relationship Id="rId1" Type="http://schemas.openxmlformats.org/officeDocument/2006/relationships/hyperlink" Target="mailto:notice_operations_retail@lists.ercot.com" TargetMode="External"/><Relationship Id="rId4" Type="http://schemas.openxmlformats.org/officeDocument/2006/relationships/hyperlink" Target="https://www.ercot.com/services/comm/mkt_notices/M-B022824-01" TargetMode="External"/></Relationships>
</file>

<file path=ppt/diagrams/_rels/drawing1.xml.rels><?xml version="1.0" encoding="UTF-8" standalone="yes"?>
<Relationships xmlns="http://schemas.openxmlformats.org/package/2006/relationships"><Relationship Id="rId3" Type="http://schemas.openxmlformats.org/officeDocument/2006/relationships/hyperlink" Target="https://www.ercot.com/committees/other/twg" TargetMode="External"/><Relationship Id="rId2" Type="http://schemas.openxmlformats.org/officeDocument/2006/relationships/hyperlink" Target="https://developer.ercot.com/" TargetMode="External"/><Relationship Id="rId1" Type="http://schemas.openxmlformats.org/officeDocument/2006/relationships/hyperlink" Target="mailto:notice_operations_retail@lists.ercot.com" TargetMode="External"/><Relationship Id="rId4" Type="http://schemas.openxmlformats.org/officeDocument/2006/relationships/hyperlink" Target="https://www.ercot.com/services/comm/mkt_notices/M-B022824-01"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ctr"/>
          <a:r>
            <a:rPr lang="en-US" sz="2600" dirty="0">
              <a:latin typeface="Arial Rounded MT Bold" panose="020F0704030504030204" pitchFamily="34" charset="0"/>
            </a:rPr>
            <a:t>ERCOT Reporting</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D45AA15C-ACDC-4858-A60B-A8623616E445}">
      <dgm:prSet phldrT="[Text]" custT="1"/>
      <dgm:spPr>
        <a:solidFill>
          <a:schemeClr val="bg1">
            <a:alpha val="90000"/>
          </a:schemeClr>
        </a:solidFill>
      </dgm:spPr>
      <dgm:t>
        <a:bodyPr anchor="ctr" anchorCtr="0"/>
        <a:lstStyle/>
        <a:p>
          <a:pPr algn="l">
            <a:lnSpc>
              <a:spcPct val="90000"/>
            </a:lnSpc>
            <a:buNone/>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480C3FD9-8EB1-4EE2-B4F9-2C138C6BD6D0}" type="parTrans" cxnId="{DE6C3C7C-C748-4773-9500-A1E7372A1DA2}">
      <dgm:prSet/>
      <dgm:spPr/>
      <dgm:t>
        <a:bodyPr/>
        <a:lstStyle/>
        <a:p>
          <a:endParaRPr lang="en-US"/>
        </a:p>
      </dgm:t>
    </dgm:pt>
    <dgm:pt modelId="{9E5FF257-C3DA-4EA6-B516-DEDC36EB687B}" type="sibTrans" cxnId="{DE6C3C7C-C748-4773-9500-A1E7372A1DA2}">
      <dgm:prSet/>
      <dgm:spPr/>
      <dgm:t>
        <a:bodyPr/>
        <a:lstStyle/>
        <a:p>
          <a:endParaRPr lang="en-US"/>
        </a:p>
      </dgm:t>
    </dgm:pt>
    <dgm:pt modelId="{F18887B4-A9C2-4B49-ABE8-49DF326452E7}">
      <dgm:prSet phldrT="[Text]" custT="1"/>
      <dgm:spPr>
        <a:solidFill>
          <a:schemeClr val="bg1">
            <a:alpha val="90000"/>
          </a:schemeClr>
        </a:solidFill>
      </dgm:spPr>
      <dgm:t>
        <a:bodyPr anchor="ctr" anchorCtr="0"/>
        <a:lstStyle/>
        <a:p>
          <a:pPr algn="l">
            <a:lnSpc>
              <a:spcPct val="90000"/>
            </a:lnSpc>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CE36CAE3-5A27-4090-ABCC-90C2B2DA4F88}" type="parTrans" cxnId="{1B216798-B512-402E-9FF6-18FE7E53DA3D}">
      <dgm:prSet/>
      <dgm:spPr/>
      <dgm:t>
        <a:bodyPr/>
        <a:lstStyle/>
        <a:p>
          <a:endParaRPr lang="en-US"/>
        </a:p>
      </dgm:t>
    </dgm:pt>
    <dgm:pt modelId="{08076DF6-76C1-494E-95E8-6622E5A06ECB}" type="sibTrans" cxnId="{1B216798-B512-402E-9FF6-18FE7E53DA3D}">
      <dgm:prSet/>
      <dgm:spPr/>
      <dgm:t>
        <a:bodyPr/>
        <a:lstStyle/>
        <a:p>
          <a:endParaRPr lang="en-US"/>
        </a:p>
      </dgm:t>
    </dgm:pt>
    <dgm:pt modelId="{74E390F1-7AF1-432A-99A0-B8F1B85D20B3}">
      <dgm:prSet phldrT="[Text]" custT="1"/>
      <dgm:spPr>
        <a:solidFill>
          <a:schemeClr val="bg1">
            <a:alpha val="90000"/>
          </a:schemeClr>
        </a:solidFill>
      </dgm:spPr>
      <dgm:t>
        <a:bodyPr anchor="ctr" anchorCtr="0"/>
        <a:lstStyle/>
        <a:p>
          <a:pPr algn="l">
            <a:lnSpc>
              <a:spcPct val="90000"/>
            </a:lnSpc>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97BDA069-1255-4E85-B88A-6FCCDC7B7136}" type="parTrans" cxnId="{E505B03E-3128-4A60-A348-2AB28ADC737B}">
      <dgm:prSet/>
      <dgm:spPr/>
      <dgm:t>
        <a:bodyPr/>
        <a:lstStyle/>
        <a:p>
          <a:endParaRPr lang="en-US"/>
        </a:p>
      </dgm:t>
    </dgm:pt>
    <dgm:pt modelId="{A4CF7CFA-5064-4465-83D7-9FEE5A29D561}" type="sibTrans" cxnId="{E505B03E-3128-4A60-A348-2AB28ADC737B}">
      <dgm:prSet/>
      <dgm:spPr/>
      <dgm:t>
        <a:bodyPr/>
        <a:lstStyle/>
        <a:p>
          <a:endParaRPr lang="en-US"/>
        </a:p>
      </dgm:t>
    </dgm:pt>
    <dgm:pt modelId="{1AFB66F0-95C8-4468-A011-E51331EFA4DE}">
      <dgm:prSet phldrT="[Text]" custT="1"/>
      <dgm:spPr/>
      <dgm:t>
        <a:bodyPr/>
        <a:lstStyle/>
        <a:p>
          <a:pPr algn="l">
            <a:lnSpc>
              <a:spcPct val="90000"/>
            </a:lnSpc>
          </a:pPr>
          <a:endParaRPr lang="en-US" sz="2400" dirty="0">
            <a:latin typeface="Arial Rounded MT Bold" panose="020F0704030504030204" pitchFamily="34" charset="0"/>
          </a:endParaRPr>
        </a:p>
      </dgm:t>
    </dgm:pt>
    <dgm:pt modelId="{5720E8E2-797C-4CA0-965A-416890F930B6}" type="parTrans" cxnId="{CA156B5C-791E-4725-B16C-FA59E4F55EC1}">
      <dgm:prSet/>
      <dgm:spPr/>
      <dgm:t>
        <a:bodyPr/>
        <a:lstStyle/>
        <a:p>
          <a:endParaRPr lang="en-US"/>
        </a:p>
      </dgm:t>
    </dgm:pt>
    <dgm:pt modelId="{42BD5AEB-732F-4B4B-BBAB-01F19B5F7C87}" type="sibTrans" cxnId="{CA156B5C-791E-4725-B16C-FA59E4F55EC1}">
      <dgm:prSet/>
      <dgm:spPr/>
      <dgm:t>
        <a:bodyPr/>
        <a:lstStyle/>
        <a:p>
          <a:endParaRPr lang="en-US"/>
        </a:p>
      </dgm:t>
    </dgm:pt>
    <dgm:pt modelId="{94C110E6-5461-46AA-8C04-078B6F0C89A9}">
      <dgm:prSet phldrT="[Text]" custT="1"/>
      <dgm:spPr>
        <a:solidFill>
          <a:schemeClr val="bg1">
            <a:alpha val="90000"/>
          </a:schemeClr>
        </a:solidFill>
      </dgm:spPr>
      <dgm:t>
        <a:bodyPr anchor="ctr" anchorCtr="0"/>
        <a:lstStyle/>
        <a:p>
          <a:pPr algn="l">
            <a:lnSpc>
              <a:spcPct val="90000"/>
            </a:lnSpc>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3E6FFF7A-4A4C-4958-A767-A3C2E982D3AC}" type="parTrans" cxnId="{CBBB8E3D-CD50-45B3-B7B2-B60891BD50D5}">
      <dgm:prSet/>
      <dgm:spPr/>
      <dgm:t>
        <a:bodyPr/>
        <a:lstStyle/>
        <a:p>
          <a:endParaRPr lang="en-US"/>
        </a:p>
      </dgm:t>
    </dgm:pt>
    <dgm:pt modelId="{604F6657-325A-45C6-81B8-AFB3C91F5317}" type="sibTrans" cxnId="{CBBB8E3D-CD50-45B3-B7B2-B60891BD50D5}">
      <dgm:prSet/>
      <dgm:spPr/>
      <dgm:t>
        <a:bodyPr/>
        <a:lstStyle/>
        <a:p>
          <a:endParaRPr lang="en-US"/>
        </a:p>
      </dgm:t>
    </dgm:pt>
    <dgm:pt modelId="{EF487C93-5E55-4DAF-B79D-ADDE8830BA0C}">
      <dgm:prSet phldrT="[Text]" custT="1"/>
      <dgm:spPr>
        <a:solidFill>
          <a:schemeClr val="bg1">
            <a:alpha val="90000"/>
          </a:schemeClr>
        </a:solidFill>
      </dgm:spPr>
      <dgm:t>
        <a:bodyPr anchor="ctr" anchorCtr="0"/>
        <a:lstStyle/>
        <a:p>
          <a:pPr algn="l">
            <a:lnSpc>
              <a:spcPct val="90000"/>
            </a:lnSpc>
            <a:buFont typeface="Arial" panose="020B0604020202020204" pitchFamily="34" charset="0"/>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2C58708F-C7CE-45B7-9B32-0810D9FFD79A}" type="parTrans" cxnId="{C8574798-3ECD-4B9E-85DD-58961791511C}">
      <dgm:prSet/>
      <dgm:spPr/>
      <dgm:t>
        <a:bodyPr/>
        <a:lstStyle/>
        <a:p>
          <a:endParaRPr lang="en-US"/>
        </a:p>
      </dgm:t>
    </dgm:pt>
    <dgm:pt modelId="{E4E6C7DA-0DCE-4085-9AAA-A8B306BC756D}" type="sibTrans" cxnId="{C8574798-3ECD-4B9E-85DD-58961791511C}">
      <dgm:prSet/>
      <dgm:spPr/>
      <dgm:t>
        <a:bodyPr/>
        <a:lstStyle/>
        <a:p>
          <a:endParaRPr lang="en-US"/>
        </a:p>
      </dgm:t>
    </dgm:pt>
    <dgm:pt modelId="{C8BAF929-6746-4A55-8092-1987E15E9A3A}">
      <dgm:prSet phldrT="[Text]" custT="1"/>
      <dgm:spPr>
        <a:solidFill>
          <a:schemeClr val="bg1">
            <a:alpha val="90000"/>
          </a:schemeClr>
        </a:solidFill>
      </dgm:spPr>
      <dgm:t>
        <a:bodyPr anchor="ctr" anchorCtr="0"/>
        <a:lstStyle/>
        <a:p>
          <a:pPr algn="l">
            <a:lnSpc>
              <a:spcPct val="90000"/>
            </a:lnSpc>
            <a:buFont typeface="Wingdings" panose="05000000000000000000" pitchFamily="2" charset="2"/>
            <a:buNone/>
          </a:pPr>
          <a:endParaRPr lang="en-US" sz="800" b="0" dirty="0"/>
        </a:p>
      </dgm:t>
    </dgm:pt>
    <dgm:pt modelId="{5F0A8099-473A-4184-9CDB-A496574EC109}" type="parTrans" cxnId="{17C19D28-564E-412F-B7FC-4E5712803C7A}">
      <dgm:prSet/>
      <dgm:spPr/>
      <dgm:t>
        <a:bodyPr/>
        <a:lstStyle/>
        <a:p>
          <a:endParaRPr lang="en-US"/>
        </a:p>
      </dgm:t>
    </dgm:pt>
    <dgm:pt modelId="{7D058FAA-9DAB-4484-B830-5E697D43271D}" type="sibTrans" cxnId="{17C19D28-564E-412F-B7FC-4E5712803C7A}">
      <dgm:prSet/>
      <dgm:spPr/>
      <dgm:t>
        <a:bodyPr/>
        <a:lstStyle/>
        <a:p>
          <a:endParaRPr lang="en-US"/>
        </a:p>
      </dgm:t>
    </dgm:pt>
    <dgm:pt modelId="{FCEFAC0C-5069-4448-A59D-67F3FF38F006}">
      <dgm:prSet phldrT="[Text]" custT="1"/>
      <dgm:spPr>
        <a:solidFill>
          <a:schemeClr val="bg1">
            <a:alpha val="90000"/>
          </a:schemeClr>
        </a:solidFill>
      </dgm:spPr>
      <dgm:t>
        <a:bodyPr anchor="ctr" anchorCtr="0"/>
        <a:lstStyle/>
        <a:p>
          <a:pPr algn="l">
            <a:lnSpc>
              <a:spcPct val="90000"/>
            </a:lnSpc>
          </a:pPr>
          <a:endParaRPr lang="en-US" sz="500" b="1" dirty="0">
            <a:solidFill>
              <a:srgbClr val="FF0000"/>
            </a:solidFill>
          </a:endParaRPr>
        </a:p>
      </dgm:t>
    </dgm:pt>
    <dgm:pt modelId="{312F7C53-0530-4E08-B016-CCE6D131AE27}" type="parTrans" cxnId="{A31892C0-AF46-441B-99A6-9B942F13566D}">
      <dgm:prSet/>
      <dgm:spPr/>
      <dgm:t>
        <a:bodyPr/>
        <a:lstStyle/>
        <a:p>
          <a:endParaRPr lang="en-US"/>
        </a:p>
      </dgm:t>
    </dgm:pt>
    <dgm:pt modelId="{B77A0499-3CAC-4B79-B1A8-9F2666AC4508}" type="sibTrans" cxnId="{A31892C0-AF46-441B-99A6-9B942F13566D}">
      <dgm:prSet/>
      <dgm:spPr/>
      <dgm:t>
        <a:bodyPr/>
        <a:lstStyle/>
        <a:p>
          <a:endParaRPr lang="en-US"/>
        </a:p>
      </dgm:t>
    </dgm:pt>
    <dgm:pt modelId="{0CECDB57-B9D3-44E6-A2D1-2B3212E4F9DC}">
      <dgm:prSet phldrT="[Text]" custT="1"/>
      <dgm:spPr>
        <a:solidFill>
          <a:schemeClr val="bg1">
            <a:alpha val="90000"/>
          </a:schemeClr>
        </a:solidFill>
      </dgm:spPr>
      <dgm:t>
        <a:bodyPr anchor="ctr" anchorCtr="0"/>
        <a:lstStyle/>
        <a:p>
          <a:pPr algn="l">
            <a:lnSpc>
              <a:spcPct val="90000"/>
            </a:lnSpc>
          </a:pPr>
          <a:endParaRPr lang="en-US" sz="500" b="1" dirty="0">
            <a:solidFill>
              <a:srgbClr val="FF0000"/>
            </a:solidFill>
          </a:endParaRPr>
        </a:p>
      </dgm:t>
    </dgm:pt>
    <dgm:pt modelId="{192466B8-3FF2-4C5B-A04F-2D616EACCEE2}" type="parTrans" cxnId="{4D6A1677-FACA-4FC2-9BAD-D795E46A726B}">
      <dgm:prSet/>
      <dgm:spPr/>
      <dgm:t>
        <a:bodyPr/>
        <a:lstStyle/>
        <a:p>
          <a:endParaRPr lang="en-US"/>
        </a:p>
      </dgm:t>
    </dgm:pt>
    <dgm:pt modelId="{4171523B-F827-47D5-B708-BFF4D519D913}" type="sibTrans" cxnId="{4D6A1677-FACA-4FC2-9BAD-D795E46A726B}">
      <dgm:prSet/>
      <dgm:spPr/>
      <dgm:t>
        <a:bodyPr/>
        <a:lstStyle/>
        <a:p>
          <a:endParaRPr lang="en-US"/>
        </a:p>
      </dgm:t>
    </dgm:pt>
    <dgm:pt modelId="{5AF85BF6-DD91-42CE-84E2-B98D52B18B5B}">
      <dgm:prSet phldrT="[Text]" custT="1"/>
      <dgm:spPr>
        <a:solidFill>
          <a:schemeClr val="bg1">
            <a:alpha val="90000"/>
          </a:schemeClr>
        </a:solidFill>
      </dgm:spPr>
      <dgm:t>
        <a:bodyPr anchor="ctr" anchorCtr="0"/>
        <a:lstStyle/>
        <a:p>
          <a:pPr algn="l">
            <a:lnSpc>
              <a:spcPct val="90000"/>
            </a:lnSpc>
          </a:pPr>
          <a:endParaRPr lang="en-US" sz="500" b="1" dirty="0">
            <a:solidFill>
              <a:srgbClr val="FF0000"/>
            </a:solidFill>
          </a:endParaRPr>
        </a:p>
      </dgm:t>
    </dgm:pt>
    <dgm:pt modelId="{8024007F-6F3B-47DA-AD18-359D35A22394}" type="parTrans" cxnId="{331665CB-018B-4FA1-8206-E89A18A785B5}">
      <dgm:prSet/>
      <dgm:spPr/>
      <dgm:t>
        <a:bodyPr/>
        <a:lstStyle/>
        <a:p>
          <a:endParaRPr lang="en-US"/>
        </a:p>
      </dgm:t>
    </dgm:pt>
    <dgm:pt modelId="{5B2ABAF9-1FC4-4A0B-B20A-0758D3A12001}" type="sibTrans" cxnId="{331665CB-018B-4FA1-8206-E89A18A785B5}">
      <dgm:prSet/>
      <dgm:spPr/>
      <dgm:t>
        <a:bodyPr/>
        <a:lstStyle/>
        <a:p>
          <a:endParaRPr lang="en-US"/>
        </a:p>
      </dgm:t>
    </dgm:pt>
    <dgm:pt modelId="{263CFF6C-8696-4F6A-9EB7-628D97548AAD}">
      <dgm:prSet phldrT="[Text]" custT="1"/>
      <dgm:spPr>
        <a:solidFill>
          <a:schemeClr val="bg1">
            <a:alpha val="90000"/>
          </a:schemeClr>
        </a:solidFill>
      </dgm:spPr>
      <dgm:t>
        <a:bodyPr anchor="ctr" anchorCtr="0"/>
        <a:lstStyle/>
        <a:p>
          <a:pPr algn="l">
            <a:lnSpc>
              <a:spcPct val="90000"/>
            </a:lnSpc>
          </a:pPr>
          <a:endParaRPr lang="en-US" sz="2400" b="1" dirty="0">
            <a:solidFill>
              <a:srgbClr val="FF0000"/>
            </a:solidFill>
          </a:endParaRPr>
        </a:p>
      </dgm:t>
    </dgm:pt>
    <dgm:pt modelId="{A043C1D6-F430-46C4-B296-68806E48B67A}" type="parTrans" cxnId="{A29359D6-D4DC-4749-9D2D-64F72F786730}">
      <dgm:prSet/>
      <dgm:spPr/>
      <dgm:t>
        <a:bodyPr/>
        <a:lstStyle/>
        <a:p>
          <a:endParaRPr lang="en-US"/>
        </a:p>
      </dgm:t>
    </dgm:pt>
    <dgm:pt modelId="{CDABCD78-7AF2-430B-BCD5-72F16543D760}" type="sibTrans" cxnId="{A29359D6-D4DC-4749-9D2D-64F72F786730}">
      <dgm:prSet/>
      <dgm:spPr/>
      <dgm:t>
        <a:bodyPr/>
        <a:lstStyle/>
        <a:p>
          <a:endParaRPr lang="en-US"/>
        </a:p>
      </dgm:t>
    </dgm:pt>
    <dgm:pt modelId="{E6720AA0-D7F5-481E-BC3E-30AA645C9034}">
      <dgm:prSet phldrT="[Text]" custT="1"/>
      <dgm:spPr>
        <a:solidFill>
          <a:schemeClr val="bg1">
            <a:alpha val="90000"/>
          </a:schemeClr>
        </a:solidFill>
      </dgm:spPr>
      <dgm:t>
        <a:bodyPr anchor="ctr" anchorCtr="0"/>
        <a:lstStyle/>
        <a:p>
          <a:pPr algn="just">
            <a:lnSpc>
              <a:spcPct val="100000"/>
            </a:lnSpc>
          </a:pPr>
          <a:endParaRPr lang="en-US" sz="500" b="1" dirty="0">
            <a:solidFill>
              <a:srgbClr val="FF0000"/>
            </a:solidFill>
          </a:endParaRPr>
        </a:p>
      </dgm:t>
    </dgm:pt>
    <dgm:pt modelId="{F4F4F63A-7028-4BB2-8998-C50214FC2CFE}" type="parTrans" cxnId="{AEAB6AB9-6AC7-4BB8-A2AE-3FC60B7EC9B5}">
      <dgm:prSet/>
      <dgm:spPr/>
      <dgm:t>
        <a:bodyPr/>
        <a:lstStyle/>
        <a:p>
          <a:endParaRPr lang="en-US"/>
        </a:p>
      </dgm:t>
    </dgm:pt>
    <dgm:pt modelId="{AD138240-D5E9-4B81-995E-5A53021D6EEE}" type="sibTrans" cxnId="{AEAB6AB9-6AC7-4BB8-A2AE-3FC60B7EC9B5}">
      <dgm:prSet/>
      <dgm:spPr/>
      <dgm:t>
        <a:bodyPr/>
        <a:lstStyle/>
        <a:p>
          <a:endParaRPr lang="en-US"/>
        </a:p>
      </dgm:t>
    </dgm:pt>
    <dgm:pt modelId="{F9A36B2E-3D32-427C-B6D2-3234E6BF0C93}">
      <dgm:prSet phldrT="[Text]" custT="1"/>
      <dgm:spPr>
        <a:solidFill>
          <a:schemeClr val="bg1">
            <a:alpha val="90000"/>
          </a:schemeClr>
        </a:solidFill>
      </dgm:spPr>
      <dgm:t>
        <a:bodyPr anchor="ctr" anchorCtr="0"/>
        <a:lstStyle/>
        <a:p>
          <a:pPr algn="l">
            <a:lnSpc>
              <a:spcPct val="90000"/>
            </a:lnSpc>
          </a:pPr>
          <a:endParaRPr lang="en-US" sz="2000" b="0" dirty="0">
            <a:solidFill>
              <a:schemeClr val="tx1"/>
            </a:solidFill>
          </a:endParaRPr>
        </a:p>
      </dgm:t>
    </dgm:pt>
    <dgm:pt modelId="{3FE0C6DD-321E-49CC-B900-89077B80B3FE}" type="parTrans" cxnId="{2E5AFDAE-E8EE-4CF7-AAFE-853A1D0707CF}">
      <dgm:prSet/>
      <dgm:spPr/>
      <dgm:t>
        <a:bodyPr/>
        <a:lstStyle/>
        <a:p>
          <a:endParaRPr lang="en-US"/>
        </a:p>
      </dgm:t>
    </dgm:pt>
    <dgm:pt modelId="{0FB94073-DD7B-4A99-B186-A08DE8A2AAA4}" type="sibTrans" cxnId="{2E5AFDAE-E8EE-4CF7-AAFE-853A1D0707CF}">
      <dgm:prSet/>
      <dgm:spPr/>
      <dgm:t>
        <a:bodyPr/>
        <a:lstStyle/>
        <a:p>
          <a:endParaRPr lang="en-US"/>
        </a:p>
      </dgm:t>
    </dgm:pt>
    <dgm:pt modelId="{226B0FD5-C8F1-4A31-92EE-7133608D07F3}">
      <dgm:prSet phldrT="[Text]" custT="1"/>
      <dgm:spPr>
        <a:solidFill>
          <a:schemeClr val="bg1">
            <a:alpha val="90000"/>
          </a:schemeClr>
        </a:solidFill>
      </dgm:spPr>
      <dgm:t>
        <a:bodyPr anchor="ctr" anchorCtr="0"/>
        <a:lstStyle/>
        <a:p>
          <a:pPr algn="l">
            <a:lnSpc>
              <a:spcPct val="90000"/>
            </a:lnSpc>
          </a:pPr>
          <a:endParaRPr lang="en-US" sz="2000" b="0" dirty="0">
            <a:solidFill>
              <a:schemeClr val="tx1"/>
            </a:solidFill>
          </a:endParaRPr>
        </a:p>
      </dgm:t>
    </dgm:pt>
    <dgm:pt modelId="{6BAB4B72-5E31-437F-BA9F-1C8BAD622EBB}" type="parTrans" cxnId="{E10B46AC-F791-4473-90F0-88FB3E5093F9}">
      <dgm:prSet/>
      <dgm:spPr/>
      <dgm:t>
        <a:bodyPr/>
        <a:lstStyle/>
        <a:p>
          <a:endParaRPr lang="en-US"/>
        </a:p>
      </dgm:t>
    </dgm:pt>
    <dgm:pt modelId="{9B6AC911-7C23-4037-8F88-6A4709B859E4}" type="sibTrans" cxnId="{E10B46AC-F791-4473-90F0-88FB3E5093F9}">
      <dgm:prSet/>
      <dgm:spPr/>
      <dgm:t>
        <a:bodyPr/>
        <a:lstStyle/>
        <a:p>
          <a:endParaRPr lang="en-US"/>
        </a:p>
      </dgm:t>
    </dgm:pt>
    <dgm:pt modelId="{94550AC5-755B-4FE2-BC99-418571DCBADA}">
      <dgm:prSet phldrT="[Text]" custT="1"/>
      <dgm:spPr>
        <a:solidFill>
          <a:schemeClr val="bg1">
            <a:alpha val="90000"/>
          </a:schemeClr>
        </a:solidFill>
      </dgm:spPr>
      <dgm:t>
        <a:bodyPr anchor="ctr" anchorCtr="0"/>
        <a:lstStyle/>
        <a:p>
          <a:pPr algn="just">
            <a:lnSpc>
              <a:spcPct val="90000"/>
            </a:lnSpc>
          </a:pPr>
          <a:endParaRPr lang="en-US" sz="500" b="0" u="sng" dirty="0">
            <a:solidFill>
              <a:schemeClr val="tx1"/>
            </a:solidFill>
          </a:endParaRPr>
        </a:p>
      </dgm:t>
    </dgm:pt>
    <dgm:pt modelId="{AFF17592-D8D3-48B6-9DA0-9DBBD36BDB49}" type="parTrans" cxnId="{BF43E7D7-4876-4F08-A970-02BE68EB30D0}">
      <dgm:prSet/>
      <dgm:spPr/>
      <dgm:t>
        <a:bodyPr/>
        <a:lstStyle/>
        <a:p>
          <a:endParaRPr lang="en-US"/>
        </a:p>
      </dgm:t>
    </dgm:pt>
    <dgm:pt modelId="{5F933F13-77D4-474D-BF80-CCFE77C06778}" type="sibTrans" cxnId="{BF43E7D7-4876-4F08-A970-02BE68EB30D0}">
      <dgm:prSet/>
      <dgm:spPr/>
      <dgm:t>
        <a:bodyPr/>
        <a:lstStyle/>
        <a:p>
          <a:endParaRPr lang="en-US"/>
        </a:p>
      </dgm:t>
    </dgm:pt>
    <dgm:pt modelId="{E15C1410-7F0E-4185-926C-39F817A0C3D4}">
      <dgm:prSet phldrT="[Text]" custT="1"/>
      <dgm:spPr>
        <a:solidFill>
          <a:schemeClr val="bg1">
            <a:alpha val="90000"/>
          </a:schemeClr>
        </a:solidFill>
      </dgm:spPr>
      <dgm:t>
        <a:bodyPr anchor="ctr" anchorCtr="0"/>
        <a:lstStyle/>
        <a:p>
          <a:pPr algn="just">
            <a:lnSpc>
              <a:spcPct val="90000"/>
            </a:lnSpc>
          </a:pPr>
          <a:r>
            <a:rPr lang="en-US" sz="2000" b="1" u="sng" dirty="0">
              <a:solidFill>
                <a:schemeClr val="tx1"/>
              </a:solidFill>
              <a:latin typeface="Calibri" panose="020F0502020204030204" pitchFamily="34" charset="0"/>
              <a:ea typeface="+mn-ea"/>
              <a:cs typeface="Calibri" panose="020F0502020204030204" pitchFamily="34" charset="0"/>
            </a:rPr>
            <a:t>MIS API project update </a:t>
          </a:r>
          <a:r>
            <a:rPr lang="en-US" sz="2000" b="0" dirty="0">
              <a:solidFill>
                <a:schemeClr val="tx1"/>
              </a:solidFill>
              <a:latin typeface="Calibri" panose="020F0502020204030204" pitchFamily="34" charset="0"/>
              <a:ea typeface="+mn-ea"/>
              <a:cs typeface="Calibri" panose="020F0502020204030204" pitchFamily="34" charset="0"/>
            </a:rPr>
            <a:t>– </a:t>
          </a:r>
          <a:r>
            <a:rPr lang="en-US" sz="2000" dirty="0"/>
            <a:t>Release to correct the issue of the missing </a:t>
          </a:r>
          <a:r>
            <a:rPr lang="en-US" sz="2000" i="1" dirty="0"/>
            <a:t>key date</a:t>
          </a:r>
          <a:r>
            <a:rPr lang="en-US" sz="2000" dirty="0"/>
            <a:t> in the GUI for initiating transactions if viewer is not the submitter is tentatively scheduled for March 24.</a:t>
          </a:r>
          <a:endParaRPr lang="en-US" sz="3600" b="0" dirty="0"/>
        </a:p>
      </dgm:t>
    </dgm:pt>
    <dgm:pt modelId="{FA584E19-5F98-4075-AE8C-CDAAA03AEE0D}" type="parTrans" cxnId="{88C32A1D-DD90-44C2-A691-1200AF962A42}">
      <dgm:prSet/>
      <dgm:spPr/>
      <dgm:t>
        <a:bodyPr/>
        <a:lstStyle/>
        <a:p>
          <a:endParaRPr lang="en-US"/>
        </a:p>
      </dgm:t>
    </dgm:pt>
    <dgm:pt modelId="{C6D9BD8B-69F1-435E-A049-CA6C9C403599}" type="sibTrans" cxnId="{88C32A1D-DD90-44C2-A691-1200AF962A42}">
      <dgm:prSet/>
      <dgm:spPr/>
      <dgm:t>
        <a:bodyPr/>
        <a:lstStyle/>
        <a:p>
          <a:endParaRPr lang="en-US"/>
        </a:p>
      </dgm:t>
    </dgm:pt>
    <dgm:pt modelId="{F8720C54-3DD7-4907-83B7-585A60E775CF}">
      <dgm:prSet phldrT="[Text]" custT="1"/>
      <dgm:spPr>
        <a:solidFill>
          <a:schemeClr val="bg1">
            <a:alpha val="90000"/>
          </a:schemeClr>
        </a:solidFill>
      </dgm:spPr>
      <dgm:t>
        <a:bodyPr anchor="ctr" anchorCtr="0"/>
        <a:lstStyle/>
        <a:p>
          <a:pPr algn="just">
            <a:lnSpc>
              <a:spcPct val="90000"/>
            </a:lnSpc>
            <a:buFont typeface="Arial" panose="020B0604020202020204" pitchFamily="34" charset="0"/>
            <a:buChar char="•"/>
          </a:pPr>
          <a:r>
            <a:rPr lang="en-US" sz="2000" b="1" u="sng" dirty="0"/>
            <a:t>UPDATE-Retail Incident 2/12</a:t>
          </a:r>
          <a:r>
            <a:rPr lang="en-US" sz="2000" b="1" u="none" dirty="0"/>
            <a:t> </a:t>
          </a:r>
          <a:r>
            <a:rPr lang="en-US" sz="2000" b="0" u="none" dirty="0"/>
            <a:t>– ERCOT was unable to send transactions for ~1hour from 7:56AM-8:57AM as well as reporting was affected. Issue triggered by a known bug which a new data center and storage refresh in 3-4 weeks may correct. Two market notices were sent to notice_extracts_retail@lists.ercot.com and </a:t>
          </a:r>
          <a:r>
            <a:rPr lang="en-US" sz="2000" b="0" u="none" dirty="0">
              <a:hlinkClick xmlns:r="http://schemas.openxmlformats.org/officeDocument/2006/relationships" r:id="rId1"/>
            </a:rPr>
            <a:t>notice_operations_retail@lists.ercot.com</a:t>
          </a:r>
          <a:r>
            <a:rPr lang="en-US" sz="2000" b="0" u="none" dirty="0"/>
            <a:t>. </a:t>
          </a:r>
          <a:r>
            <a:rPr lang="en-US" sz="2000" dirty="0"/>
            <a:t>. </a:t>
          </a:r>
          <a:r>
            <a:rPr lang="en-US" sz="2000" b="1" dirty="0"/>
            <a:t>UPDATE</a:t>
          </a:r>
          <a:r>
            <a:rPr lang="en-US" sz="2000" dirty="0"/>
            <a:t>: New design in testing and expected to take a month or so. No expected impacts when re-design is moved to production which the release will likely be combined with a normally scheduled one.</a:t>
          </a:r>
          <a:endParaRPr lang="en-US" sz="2000" b="0" u="sng" dirty="0"/>
        </a:p>
      </dgm:t>
    </dgm:pt>
    <dgm:pt modelId="{9C5E7A0F-00E6-4B80-83AB-741570CD349D}" type="parTrans" cxnId="{8F17864D-D50C-4EAA-B971-5EC6DC98EF95}">
      <dgm:prSet/>
      <dgm:spPr/>
      <dgm:t>
        <a:bodyPr/>
        <a:lstStyle/>
        <a:p>
          <a:endParaRPr lang="en-US"/>
        </a:p>
      </dgm:t>
    </dgm:pt>
    <dgm:pt modelId="{2A7BC221-672E-4FC3-882F-E5486968D738}" type="sibTrans" cxnId="{8F17864D-D50C-4EAA-B971-5EC6DC98EF95}">
      <dgm:prSet/>
      <dgm:spPr/>
      <dgm:t>
        <a:bodyPr/>
        <a:lstStyle/>
        <a:p>
          <a:endParaRPr lang="en-US"/>
        </a:p>
      </dgm:t>
    </dgm:pt>
    <dgm:pt modelId="{1616B780-130C-4489-8015-5B7727E71914}">
      <dgm:prSet phldrT="[Text]" custT="1"/>
      <dgm:spPr>
        <a:solidFill>
          <a:schemeClr val="bg1">
            <a:alpha val="90000"/>
          </a:schemeClr>
        </a:solidFill>
      </dgm:spPr>
      <dgm:t>
        <a:bodyPr anchor="ctr" anchorCtr="0"/>
        <a:lstStyle/>
        <a:p>
          <a:pPr algn="just">
            <a:lnSpc>
              <a:spcPct val="90000"/>
            </a:lnSpc>
            <a:buFont typeface="Arial" panose="020B0604020202020204" pitchFamily="34" charset="0"/>
            <a:buChar char="•"/>
          </a:pPr>
          <a:endParaRPr lang="en-US" sz="500" b="0" u="sng" dirty="0"/>
        </a:p>
      </dgm:t>
    </dgm:pt>
    <dgm:pt modelId="{8CD62D38-3DF6-4F3A-92D1-742D49A5F97A}" type="parTrans" cxnId="{F4314A4D-0735-44B5-9582-32F4296D3752}">
      <dgm:prSet/>
      <dgm:spPr/>
      <dgm:t>
        <a:bodyPr/>
        <a:lstStyle/>
        <a:p>
          <a:endParaRPr lang="en-US"/>
        </a:p>
      </dgm:t>
    </dgm:pt>
    <dgm:pt modelId="{B23F14C2-1F74-4D6C-A372-2B787DD37545}" type="sibTrans" cxnId="{F4314A4D-0735-44B5-9582-32F4296D3752}">
      <dgm:prSet/>
      <dgm:spPr/>
      <dgm:t>
        <a:bodyPr/>
        <a:lstStyle/>
        <a:p>
          <a:endParaRPr lang="en-US"/>
        </a:p>
      </dgm:t>
    </dgm:pt>
    <dgm:pt modelId="{0E2106AF-8EFA-4F5B-B6D7-DFB9A7AE53C9}">
      <dgm:prSet phldrT="[Text]" custT="1"/>
      <dgm:spPr>
        <a:solidFill>
          <a:schemeClr val="bg1">
            <a:alpha val="90000"/>
          </a:schemeClr>
        </a:solidFill>
      </dgm:spPr>
      <dgm:t>
        <a:bodyPr anchor="ctr" anchorCtr="0"/>
        <a:lstStyle/>
        <a:p>
          <a:pPr algn="just">
            <a:lnSpc>
              <a:spcPct val="90000"/>
            </a:lnSpc>
          </a:pPr>
          <a:r>
            <a:rPr lang="en-US" sz="2000" b="1" dirty="0"/>
            <a:t>ERCOT Developer Portal – </a:t>
          </a:r>
          <a:r>
            <a:rPr lang="en-US" sz="2000" dirty="0"/>
            <a:t>Available now online with full release scheduled for March 28: </a:t>
          </a:r>
          <a:r>
            <a:rPr lang="en-US" sz="2000" dirty="0">
              <a:hlinkClick xmlns:r="http://schemas.openxmlformats.org/officeDocument/2006/relationships" r:id="rId2"/>
            </a:rPr>
            <a:t>ERCOT Developer Portal</a:t>
          </a:r>
          <a:r>
            <a:rPr lang="en-US" sz="2000" dirty="0"/>
            <a:t>. Portal offers technical support and is an open forum for all market participants to ask questions and search “how to.” ERCOT is also a moderator as well as cyber security enabled. Portal and all technology topics are discussed in </a:t>
          </a:r>
          <a:r>
            <a:rPr lang="en-US" sz="2000" dirty="0">
              <a:hlinkClick xmlns:r="http://schemas.openxmlformats.org/officeDocument/2006/relationships" r:id="rId3"/>
            </a:rPr>
            <a:t>Technology Working Group</a:t>
          </a:r>
          <a:r>
            <a:rPr lang="en-US" sz="2000" dirty="0"/>
            <a:t> meetings. Market Notice announcing Portal: </a:t>
          </a:r>
          <a:r>
            <a:rPr lang="en-US" sz="2000" dirty="0">
              <a:hlinkClick xmlns:r="http://schemas.openxmlformats.org/officeDocument/2006/relationships" r:id="rId4"/>
            </a:rPr>
            <a:t>M-B022824-01 ERCOT to launch Developer Portal</a:t>
          </a:r>
          <a:endParaRPr lang="en-US" sz="2000" b="0" dirty="0">
            <a:solidFill>
              <a:schemeClr val="tx1"/>
            </a:solidFill>
          </a:endParaRPr>
        </a:p>
      </dgm:t>
    </dgm:pt>
    <dgm:pt modelId="{21B2FF87-042B-4812-BD63-F351CC5DBF59}" type="sibTrans" cxnId="{F7CA7F95-EA4A-4075-8A43-25897A1706D0}">
      <dgm:prSet/>
      <dgm:spPr/>
      <dgm:t>
        <a:bodyPr/>
        <a:lstStyle/>
        <a:p>
          <a:endParaRPr lang="en-US"/>
        </a:p>
      </dgm:t>
    </dgm:pt>
    <dgm:pt modelId="{1F9F9B38-9145-4514-923F-0F611A924829}" type="parTrans" cxnId="{F7CA7F95-EA4A-4075-8A43-25897A1706D0}">
      <dgm:prSet/>
      <dgm:spPr/>
      <dgm:t>
        <a:bodyPr/>
        <a:lstStyle/>
        <a:p>
          <a:endParaRPr lang="en-US"/>
        </a:p>
      </dgm:t>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443179" custLinFactY="-15566" custLinFactNeighborX="-100000" custLinFactNeighborY="-100000">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Y="138767" custLinFactY="-8060" custLinFactNeighborX="-736" custLinFactNeighborY="-100000">
        <dgm:presLayoutVars>
          <dgm:bulletEnabled val="1"/>
        </dgm:presLayoutVars>
      </dgm:prSet>
      <dgm:spPr/>
    </dgm:pt>
  </dgm:ptLst>
  <dgm:cxnLst>
    <dgm:cxn modelId="{39DDC214-6FC1-454E-88EC-0DDBEDCA2EF5}" type="presOf" srcId="{0CECDB57-B9D3-44E6-A2D1-2B3212E4F9DC}" destId="{12E172B9-01B0-436D-9684-1CCC8FA3FE5C}" srcOrd="0" destOrd="11" presId="urn:microsoft.com/office/officeart/2005/8/layout/list1"/>
    <dgm:cxn modelId="{88C32A1D-DD90-44C2-A691-1200AF962A42}" srcId="{FA84BF92-43C6-4E94-A77F-6263E68B6783}" destId="{E15C1410-7F0E-4185-926C-39F817A0C3D4}" srcOrd="4" destOrd="0" parTransId="{FA584E19-5F98-4075-AE8C-CDAAA03AEE0D}" sibTransId="{C6D9BD8B-69F1-435E-A049-CA6C9C403599}"/>
    <dgm:cxn modelId="{17C19D28-564E-412F-B7FC-4E5712803C7A}" srcId="{FA84BF92-43C6-4E94-A77F-6263E68B6783}" destId="{C8BAF929-6746-4A55-8092-1987E15E9A3A}" srcOrd="1" destOrd="0" parTransId="{5F0A8099-473A-4184-9CDB-A496574EC109}" sibTransId="{7D058FAA-9DAB-4484-B830-5E697D43271D}"/>
    <dgm:cxn modelId="{4BCE8D29-5696-4CF8-BE2A-87435836A477}" type="presOf" srcId="{FA84BF92-43C6-4E94-A77F-6263E68B6783}" destId="{4FC84B32-D1CC-469D-BDF0-F53E02EEAA9C}" srcOrd="1" destOrd="0" presId="urn:microsoft.com/office/officeart/2005/8/layout/list1"/>
    <dgm:cxn modelId="{B23A0731-79E2-4270-AAB6-7A1EE80C9C3D}" type="presOf" srcId="{F18887B4-A9C2-4B49-ABE8-49DF326452E7}" destId="{12E172B9-01B0-436D-9684-1CCC8FA3FE5C}" srcOrd="0" destOrd="17" presId="urn:microsoft.com/office/officeart/2005/8/layout/list1"/>
    <dgm:cxn modelId="{CBBB8E3D-CD50-45B3-B7B2-B60891BD50D5}" srcId="{EF487C93-5E55-4DAF-B79D-ADDE8830BA0C}" destId="{94C110E6-5461-46AA-8C04-078B6F0C89A9}" srcOrd="0" destOrd="0" parTransId="{3E6FFF7A-4A4C-4958-A767-A3C2E982D3AC}" sibTransId="{604F6657-325A-45C6-81B8-AFB3C91F5317}"/>
    <dgm:cxn modelId="{E505B03E-3128-4A60-A348-2AB28ADC737B}" srcId="{FA84BF92-43C6-4E94-A77F-6263E68B6783}" destId="{74E390F1-7AF1-432A-99A0-B8F1B85D20B3}" srcOrd="11" destOrd="0" parTransId="{97BDA069-1255-4E85-B88A-6FCCDC7B7136}" sibTransId="{A4CF7CFA-5064-4465-83D7-9FEE5A29D561}"/>
    <dgm:cxn modelId="{4176E43E-FDED-4F11-8E1C-D5C82883D1F3}" type="presOf" srcId="{94550AC5-755B-4FE2-BC99-418571DCBADA}" destId="{12E172B9-01B0-436D-9684-1CCC8FA3FE5C}" srcOrd="0" destOrd="7" presId="urn:microsoft.com/office/officeart/2005/8/layout/list1"/>
    <dgm:cxn modelId="{CA156B5C-791E-4725-B16C-FA59E4F55EC1}" srcId="{FA84BF92-43C6-4E94-A77F-6263E68B6783}" destId="{1AFB66F0-95C8-4468-A011-E51331EFA4DE}" srcOrd="0" destOrd="0" parTransId="{5720E8E2-797C-4CA0-965A-416890F930B6}" sibTransId="{42BD5AEB-732F-4B4B-BBAB-01F19B5F7C87}"/>
    <dgm:cxn modelId="{C7805960-ECC9-43E0-AAD8-F67026F4BC55}" type="presOf" srcId="{DE4B9EAB-636A-44C0-B4F9-D4AE4F66DB43}" destId="{C0727D5E-6C12-4BCD-825A-84F5DCF3AFD4}" srcOrd="0" destOrd="0" presId="urn:microsoft.com/office/officeart/2005/8/layout/list1"/>
    <dgm:cxn modelId="{33320C62-C43B-47FC-96AE-640F80DE87D7}" type="presOf" srcId="{FA84BF92-43C6-4E94-A77F-6263E68B6783}" destId="{8D263EF1-990E-4235-B334-4F0671851AEE}" srcOrd="0" destOrd="0" presId="urn:microsoft.com/office/officeart/2005/8/layout/list1"/>
    <dgm:cxn modelId="{8D807B46-5BDE-486E-BB4B-6737743BFE0B}" type="presOf" srcId="{EF487C93-5E55-4DAF-B79D-ADDE8830BA0C}" destId="{12E172B9-01B0-436D-9684-1CCC8FA3FE5C}" srcOrd="0" destOrd="14" presId="urn:microsoft.com/office/officeart/2005/8/layout/list1"/>
    <dgm:cxn modelId="{A1F9B648-F63C-432A-A4F3-E26A8CBE4719}" type="presOf" srcId="{FCEFAC0C-5069-4448-A59D-67F3FF38F006}" destId="{12E172B9-01B0-436D-9684-1CCC8FA3FE5C}" srcOrd="0" destOrd="13" presId="urn:microsoft.com/office/officeart/2005/8/layout/list1"/>
    <dgm:cxn modelId="{F4314A4D-0735-44B5-9582-32F4296D3752}" srcId="{FA84BF92-43C6-4E94-A77F-6263E68B6783}" destId="{1616B780-130C-4489-8015-5B7727E71914}" srcOrd="3" destOrd="0" parTransId="{8CD62D38-3DF6-4F3A-92D1-742D49A5F97A}" sibTransId="{B23F14C2-1F74-4D6C-A372-2B787DD37545}"/>
    <dgm:cxn modelId="{8F17864D-D50C-4EAA-B971-5EC6DC98EF95}" srcId="{FA84BF92-43C6-4E94-A77F-6263E68B6783}" destId="{F8720C54-3DD7-4907-83B7-585A60E775CF}" srcOrd="2" destOrd="0" parTransId="{9C5E7A0F-00E6-4B80-83AB-741570CD349D}" sibTransId="{2A7BC221-672E-4FC3-882F-E5486968D738}"/>
    <dgm:cxn modelId="{9053C470-8B53-4320-856A-F4DAFABBF9A5}" type="presOf" srcId="{0E2106AF-8EFA-4F5B-B6D7-DFB9A7AE53C9}" destId="{12E172B9-01B0-436D-9684-1CCC8FA3FE5C}" srcOrd="0" destOrd="6" presId="urn:microsoft.com/office/officeart/2005/8/layout/list1"/>
    <dgm:cxn modelId="{4D6A1677-FACA-4FC2-9BAD-D795E46A726B}" srcId="{FA84BF92-43C6-4E94-A77F-6263E68B6783}" destId="{0CECDB57-B9D3-44E6-A2D1-2B3212E4F9DC}" srcOrd="9" destOrd="0" parTransId="{192466B8-3FF2-4C5B-A04F-2D616EACCEE2}" sibTransId="{4171523B-F827-47D5-B708-BFF4D519D913}"/>
    <dgm:cxn modelId="{37B62457-56F2-4E5F-9626-E38527A8F72E}" type="presOf" srcId="{1616B780-130C-4489-8015-5B7727E71914}" destId="{12E172B9-01B0-436D-9684-1CCC8FA3FE5C}" srcOrd="0" destOrd="3" presId="urn:microsoft.com/office/officeart/2005/8/layout/list1"/>
    <dgm:cxn modelId="{DD48DB58-3F86-4D61-8F9C-D900565CCF29}" type="presOf" srcId="{F9A36B2E-3D32-427C-B6D2-3234E6BF0C93}" destId="{12E172B9-01B0-436D-9684-1CCC8FA3FE5C}" srcOrd="0" destOrd="9" presId="urn:microsoft.com/office/officeart/2005/8/layout/list1"/>
    <dgm:cxn modelId="{0C8D335A-1E31-4D71-A435-F30023CACF77}" type="presOf" srcId="{263CFF6C-8696-4F6A-9EB7-628D97548AAD}" destId="{12E172B9-01B0-436D-9684-1CCC8FA3FE5C}" srcOrd="0" destOrd="10" presId="urn:microsoft.com/office/officeart/2005/8/layout/list1"/>
    <dgm:cxn modelId="{E3D56A7A-83E3-4EFF-9C59-322EF44762C9}" type="presOf" srcId="{226B0FD5-C8F1-4A31-92EE-7133608D07F3}" destId="{12E172B9-01B0-436D-9684-1CCC8FA3FE5C}" srcOrd="0" destOrd="8" presId="urn:microsoft.com/office/officeart/2005/8/layout/list1"/>
    <dgm:cxn modelId="{B568F27B-0E85-4EAC-B2DE-81C9E77FC4FB}" srcId="{DE4B9EAB-636A-44C0-B4F9-D4AE4F66DB43}" destId="{FA84BF92-43C6-4E94-A77F-6263E68B6783}" srcOrd="0" destOrd="0" parTransId="{AC2F3C19-8AC1-497A-9C58-F4EC2BFCFF7F}" sibTransId="{9D7AE265-07BF-4007-A381-FB05BD763012}"/>
    <dgm:cxn modelId="{DE6C3C7C-C748-4773-9500-A1E7372A1DA2}" srcId="{FA84BF92-43C6-4E94-A77F-6263E68B6783}" destId="{D45AA15C-ACDC-4858-A60B-A8623616E445}" srcOrd="13" destOrd="0" parTransId="{480C3FD9-8EB1-4EE2-B4F9-2C138C6BD6D0}" sibTransId="{9E5FF257-C3DA-4EA6-B516-DEDC36EB687B}"/>
    <dgm:cxn modelId="{CCAE0588-6A04-4E4F-87A6-969C4A8AC45C}" type="presOf" srcId="{E15C1410-7F0E-4185-926C-39F817A0C3D4}" destId="{12E172B9-01B0-436D-9684-1CCC8FA3FE5C}" srcOrd="0" destOrd="4" presId="urn:microsoft.com/office/officeart/2005/8/layout/list1"/>
    <dgm:cxn modelId="{53FE3A94-2A7C-4489-88CD-2B784B95DDA8}" type="presOf" srcId="{74E390F1-7AF1-432A-99A0-B8F1B85D20B3}" destId="{12E172B9-01B0-436D-9684-1CCC8FA3FE5C}" srcOrd="0" destOrd="16" presId="urn:microsoft.com/office/officeart/2005/8/layout/list1"/>
    <dgm:cxn modelId="{F7CA7F95-EA4A-4075-8A43-25897A1706D0}" srcId="{FA84BF92-43C6-4E94-A77F-6263E68B6783}" destId="{0E2106AF-8EFA-4F5B-B6D7-DFB9A7AE53C9}" srcOrd="5" destOrd="0" parTransId="{1F9F9B38-9145-4514-923F-0F611A924829}" sibTransId="{21B2FF87-042B-4812-BD63-F351CC5DBF59}"/>
    <dgm:cxn modelId="{1B216798-B512-402E-9FF6-18FE7E53DA3D}" srcId="{FA84BF92-43C6-4E94-A77F-6263E68B6783}" destId="{F18887B4-A9C2-4B49-ABE8-49DF326452E7}" srcOrd="12" destOrd="0" parTransId="{CE36CAE3-5A27-4090-ABCC-90C2B2DA4F88}" sibTransId="{08076DF6-76C1-494E-95E8-6622E5A06ECB}"/>
    <dgm:cxn modelId="{C8574798-3ECD-4B9E-85DD-58961791511C}" srcId="{FA84BF92-43C6-4E94-A77F-6263E68B6783}" destId="{EF487C93-5E55-4DAF-B79D-ADDE8830BA0C}" srcOrd="10" destOrd="0" parTransId="{2C58708F-C7CE-45B7-9B32-0810D9FFD79A}" sibTransId="{E4E6C7DA-0DCE-4085-9AAA-A8B306BC756D}"/>
    <dgm:cxn modelId="{E10B46AC-F791-4473-90F0-88FB3E5093F9}" srcId="{FA84BF92-43C6-4E94-A77F-6263E68B6783}" destId="{226B0FD5-C8F1-4A31-92EE-7133608D07F3}" srcOrd="7" destOrd="0" parTransId="{6BAB4B72-5E31-437F-BA9F-1C8BAD622EBB}" sibTransId="{9B6AC911-7C23-4037-8F88-6A4709B859E4}"/>
    <dgm:cxn modelId="{2E5AFDAE-E8EE-4CF7-AAFE-853A1D0707CF}" srcId="{226B0FD5-C8F1-4A31-92EE-7133608D07F3}" destId="{F9A36B2E-3D32-427C-B6D2-3234E6BF0C93}" srcOrd="0" destOrd="0" parTransId="{3FE0C6DD-321E-49CC-B900-89077B80B3FE}" sibTransId="{0FB94073-DD7B-4A99-B186-A08DE8A2AAA4}"/>
    <dgm:cxn modelId="{950E0FB1-AE7A-4B5B-90C3-644F310F6CA0}" type="presOf" srcId="{D45AA15C-ACDC-4858-A60B-A8623616E445}" destId="{12E172B9-01B0-436D-9684-1CCC8FA3FE5C}" srcOrd="0" destOrd="18" presId="urn:microsoft.com/office/officeart/2005/8/layout/list1"/>
    <dgm:cxn modelId="{AEAB6AB9-6AC7-4BB8-A2AE-3FC60B7EC9B5}" srcId="{E15C1410-7F0E-4185-926C-39F817A0C3D4}" destId="{E6720AA0-D7F5-481E-BC3E-30AA645C9034}" srcOrd="0" destOrd="0" parTransId="{F4F4F63A-7028-4BB2-8998-C50214FC2CFE}" sibTransId="{AD138240-D5E9-4B81-995E-5A53021D6EEE}"/>
    <dgm:cxn modelId="{5E4C1FBF-9CD0-4AFF-8A7E-881006FD6D87}" type="presOf" srcId="{F8720C54-3DD7-4907-83B7-585A60E775CF}" destId="{12E172B9-01B0-436D-9684-1CCC8FA3FE5C}" srcOrd="0" destOrd="2" presId="urn:microsoft.com/office/officeart/2005/8/layout/list1"/>
    <dgm:cxn modelId="{A31892C0-AF46-441B-99A6-9B942F13566D}" srcId="{0CECDB57-B9D3-44E6-A2D1-2B3212E4F9DC}" destId="{FCEFAC0C-5069-4448-A59D-67F3FF38F006}" srcOrd="1" destOrd="0" parTransId="{312F7C53-0530-4E08-B016-CCE6D131AE27}" sibTransId="{B77A0499-3CAC-4B79-B1A8-9F2666AC4508}"/>
    <dgm:cxn modelId="{76E977C1-19D9-4697-8CEF-220CB318FFEA}" type="presOf" srcId="{1AFB66F0-95C8-4468-A011-E51331EFA4DE}" destId="{12E172B9-01B0-436D-9684-1CCC8FA3FE5C}" srcOrd="0" destOrd="0" presId="urn:microsoft.com/office/officeart/2005/8/layout/list1"/>
    <dgm:cxn modelId="{331665CB-018B-4FA1-8206-E89A18A785B5}" srcId="{0CECDB57-B9D3-44E6-A2D1-2B3212E4F9DC}" destId="{5AF85BF6-DD91-42CE-84E2-B98D52B18B5B}" srcOrd="0" destOrd="0" parTransId="{8024007F-6F3B-47DA-AD18-359D35A22394}" sibTransId="{5B2ABAF9-1FC4-4A0B-B20A-0758D3A12001}"/>
    <dgm:cxn modelId="{A29359D6-D4DC-4749-9D2D-64F72F786730}" srcId="{FA84BF92-43C6-4E94-A77F-6263E68B6783}" destId="{263CFF6C-8696-4F6A-9EB7-628D97548AAD}" srcOrd="8" destOrd="0" parTransId="{A043C1D6-F430-46C4-B296-68806E48B67A}" sibTransId="{CDABCD78-7AF2-430B-BCD5-72F16543D760}"/>
    <dgm:cxn modelId="{BF43E7D7-4876-4F08-A970-02BE68EB30D0}" srcId="{FA84BF92-43C6-4E94-A77F-6263E68B6783}" destId="{94550AC5-755B-4FE2-BC99-418571DCBADA}" srcOrd="6" destOrd="0" parTransId="{AFF17592-D8D3-48B6-9DA0-9DBBD36BDB49}" sibTransId="{5F933F13-77D4-474D-BF80-CCFE77C06778}"/>
    <dgm:cxn modelId="{05A690E2-0105-4346-9445-82CDC7965746}" type="presOf" srcId="{94C110E6-5461-46AA-8C04-078B6F0C89A9}" destId="{12E172B9-01B0-436D-9684-1CCC8FA3FE5C}" srcOrd="0" destOrd="15" presId="urn:microsoft.com/office/officeart/2005/8/layout/list1"/>
    <dgm:cxn modelId="{CCB438E3-E93C-400B-B9F0-3A7CBCC7AB66}" type="presOf" srcId="{C8BAF929-6746-4A55-8092-1987E15E9A3A}" destId="{12E172B9-01B0-436D-9684-1CCC8FA3FE5C}" srcOrd="0" destOrd="1" presId="urn:microsoft.com/office/officeart/2005/8/layout/list1"/>
    <dgm:cxn modelId="{137E80F1-5AD6-4BCF-9153-60A086722271}" type="presOf" srcId="{E6720AA0-D7F5-481E-BC3E-30AA645C9034}" destId="{12E172B9-01B0-436D-9684-1CCC8FA3FE5C}" srcOrd="0" destOrd="5" presId="urn:microsoft.com/office/officeart/2005/8/layout/list1"/>
    <dgm:cxn modelId="{92D55DF4-1424-4F0A-928F-ECB1868D5190}" type="presOf" srcId="{5AF85BF6-DD91-42CE-84E2-B98D52B18B5B}" destId="{12E172B9-01B0-436D-9684-1CCC8FA3FE5C}" srcOrd="0" destOrd="12" presId="urn:microsoft.com/office/officeart/2005/8/layout/list1"/>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ctr"/>
          <a:r>
            <a:rPr lang="en-US" sz="2600" dirty="0">
              <a:latin typeface="Arial Rounded MT Bold" panose="020F0704030504030204" pitchFamily="34" charset="0"/>
            </a:rPr>
            <a:t>ERCOT Reporting</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D45AA15C-ACDC-4858-A60B-A8623616E445}">
      <dgm:prSet phldrT="[Text]" custT="1"/>
      <dgm:spPr>
        <a:solidFill>
          <a:schemeClr val="bg1">
            <a:alpha val="90000"/>
          </a:schemeClr>
        </a:solidFill>
      </dgm:spPr>
      <dgm:t>
        <a:bodyPr anchor="ctr" anchorCtr="0"/>
        <a:lstStyle/>
        <a:p>
          <a:pPr algn="l">
            <a:lnSpc>
              <a:spcPct val="90000"/>
            </a:lnSpc>
            <a:buNone/>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480C3FD9-8EB1-4EE2-B4F9-2C138C6BD6D0}" type="parTrans" cxnId="{DE6C3C7C-C748-4773-9500-A1E7372A1DA2}">
      <dgm:prSet/>
      <dgm:spPr/>
      <dgm:t>
        <a:bodyPr/>
        <a:lstStyle/>
        <a:p>
          <a:endParaRPr lang="en-US"/>
        </a:p>
      </dgm:t>
    </dgm:pt>
    <dgm:pt modelId="{9E5FF257-C3DA-4EA6-B516-DEDC36EB687B}" type="sibTrans" cxnId="{DE6C3C7C-C748-4773-9500-A1E7372A1DA2}">
      <dgm:prSet/>
      <dgm:spPr/>
      <dgm:t>
        <a:bodyPr/>
        <a:lstStyle/>
        <a:p>
          <a:endParaRPr lang="en-US"/>
        </a:p>
      </dgm:t>
    </dgm:pt>
    <dgm:pt modelId="{F18887B4-A9C2-4B49-ABE8-49DF326452E7}">
      <dgm:prSet phldrT="[Text]" custT="1"/>
      <dgm:spPr>
        <a:solidFill>
          <a:schemeClr val="bg1">
            <a:alpha val="90000"/>
          </a:schemeClr>
        </a:solidFill>
      </dgm:spPr>
      <dgm:t>
        <a:bodyPr anchor="ctr" anchorCtr="0"/>
        <a:lstStyle/>
        <a:p>
          <a:pPr algn="l">
            <a:lnSpc>
              <a:spcPct val="90000"/>
            </a:lnSpc>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CE36CAE3-5A27-4090-ABCC-90C2B2DA4F88}" type="parTrans" cxnId="{1B216798-B512-402E-9FF6-18FE7E53DA3D}">
      <dgm:prSet/>
      <dgm:spPr/>
      <dgm:t>
        <a:bodyPr/>
        <a:lstStyle/>
        <a:p>
          <a:endParaRPr lang="en-US"/>
        </a:p>
      </dgm:t>
    </dgm:pt>
    <dgm:pt modelId="{08076DF6-76C1-494E-95E8-6622E5A06ECB}" type="sibTrans" cxnId="{1B216798-B512-402E-9FF6-18FE7E53DA3D}">
      <dgm:prSet/>
      <dgm:spPr/>
      <dgm:t>
        <a:bodyPr/>
        <a:lstStyle/>
        <a:p>
          <a:endParaRPr lang="en-US"/>
        </a:p>
      </dgm:t>
    </dgm:pt>
    <dgm:pt modelId="{74E390F1-7AF1-432A-99A0-B8F1B85D20B3}">
      <dgm:prSet phldrT="[Text]" custT="1"/>
      <dgm:spPr>
        <a:solidFill>
          <a:schemeClr val="bg1">
            <a:alpha val="90000"/>
          </a:schemeClr>
        </a:solidFill>
      </dgm:spPr>
      <dgm:t>
        <a:bodyPr anchor="ctr" anchorCtr="0"/>
        <a:lstStyle/>
        <a:p>
          <a:pPr algn="l">
            <a:lnSpc>
              <a:spcPct val="90000"/>
            </a:lnSpc>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97BDA069-1255-4E85-B88A-6FCCDC7B7136}" type="parTrans" cxnId="{E505B03E-3128-4A60-A348-2AB28ADC737B}">
      <dgm:prSet/>
      <dgm:spPr/>
      <dgm:t>
        <a:bodyPr/>
        <a:lstStyle/>
        <a:p>
          <a:endParaRPr lang="en-US"/>
        </a:p>
      </dgm:t>
    </dgm:pt>
    <dgm:pt modelId="{A4CF7CFA-5064-4465-83D7-9FEE5A29D561}" type="sibTrans" cxnId="{E505B03E-3128-4A60-A348-2AB28ADC737B}">
      <dgm:prSet/>
      <dgm:spPr/>
      <dgm:t>
        <a:bodyPr/>
        <a:lstStyle/>
        <a:p>
          <a:endParaRPr lang="en-US"/>
        </a:p>
      </dgm:t>
    </dgm:pt>
    <dgm:pt modelId="{1AFB66F0-95C8-4468-A011-E51331EFA4DE}">
      <dgm:prSet phldrT="[Text]" custT="1"/>
      <dgm:spPr/>
      <dgm:t>
        <a:bodyPr/>
        <a:lstStyle/>
        <a:p>
          <a:pPr algn="l">
            <a:lnSpc>
              <a:spcPct val="90000"/>
            </a:lnSpc>
          </a:pPr>
          <a:endParaRPr lang="en-US" sz="2400" dirty="0">
            <a:latin typeface="Arial Rounded MT Bold" panose="020F0704030504030204" pitchFamily="34" charset="0"/>
          </a:endParaRPr>
        </a:p>
      </dgm:t>
    </dgm:pt>
    <dgm:pt modelId="{5720E8E2-797C-4CA0-965A-416890F930B6}" type="parTrans" cxnId="{CA156B5C-791E-4725-B16C-FA59E4F55EC1}">
      <dgm:prSet/>
      <dgm:spPr/>
      <dgm:t>
        <a:bodyPr/>
        <a:lstStyle/>
        <a:p>
          <a:endParaRPr lang="en-US"/>
        </a:p>
      </dgm:t>
    </dgm:pt>
    <dgm:pt modelId="{42BD5AEB-732F-4B4B-BBAB-01F19B5F7C87}" type="sibTrans" cxnId="{CA156B5C-791E-4725-B16C-FA59E4F55EC1}">
      <dgm:prSet/>
      <dgm:spPr/>
      <dgm:t>
        <a:bodyPr/>
        <a:lstStyle/>
        <a:p>
          <a:endParaRPr lang="en-US"/>
        </a:p>
      </dgm:t>
    </dgm:pt>
    <dgm:pt modelId="{94C110E6-5461-46AA-8C04-078B6F0C89A9}">
      <dgm:prSet phldrT="[Text]" custT="1"/>
      <dgm:spPr>
        <a:solidFill>
          <a:schemeClr val="bg1">
            <a:alpha val="90000"/>
          </a:schemeClr>
        </a:solidFill>
      </dgm:spPr>
      <dgm:t>
        <a:bodyPr anchor="ctr" anchorCtr="0"/>
        <a:lstStyle/>
        <a:p>
          <a:pPr algn="l">
            <a:lnSpc>
              <a:spcPct val="90000"/>
            </a:lnSpc>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3E6FFF7A-4A4C-4958-A767-A3C2E982D3AC}" type="parTrans" cxnId="{CBBB8E3D-CD50-45B3-B7B2-B60891BD50D5}">
      <dgm:prSet/>
      <dgm:spPr/>
      <dgm:t>
        <a:bodyPr/>
        <a:lstStyle/>
        <a:p>
          <a:endParaRPr lang="en-US"/>
        </a:p>
      </dgm:t>
    </dgm:pt>
    <dgm:pt modelId="{604F6657-325A-45C6-81B8-AFB3C91F5317}" type="sibTrans" cxnId="{CBBB8E3D-CD50-45B3-B7B2-B60891BD50D5}">
      <dgm:prSet/>
      <dgm:spPr/>
      <dgm:t>
        <a:bodyPr/>
        <a:lstStyle/>
        <a:p>
          <a:endParaRPr lang="en-US"/>
        </a:p>
      </dgm:t>
    </dgm:pt>
    <dgm:pt modelId="{EF487C93-5E55-4DAF-B79D-ADDE8830BA0C}">
      <dgm:prSet phldrT="[Text]" custT="1"/>
      <dgm:spPr>
        <a:solidFill>
          <a:schemeClr val="bg1">
            <a:alpha val="90000"/>
          </a:schemeClr>
        </a:solidFill>
      </dgm:spPr>
      <dgm:t>
        <a:bodyPr anchor="ctr" anchorCtr="0"/>
        <a:lstStyle/>
        <a:p>
          <a:pPr algn="l">
            <a:lnSpc>
              <a:spcPct val="90000"/>
            </a:lnSpc>
            <a:buFont typeface="Arial" panose="020B0604020202020204" pitchFamily="34" charset="0"/>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2C58708F-C7CE-45B7-9B32-0810D9FFD79A}" type="parTrans" cxnId="{C8574798-3ECD-4B9E-85DD-58961791511C}">
      <dgm:prSet/>
      <dgm:spPr/>
      <dgm:t>
        <a:bodyPr/>
        <a:lstStyle/>
        <a:p>
          <a:endParaRPr lang="en-US"/>
        </a:p>
      </dgm:t>
    </dgm:pt>
    <dgm:pt modelId="{E4E6C7DA-0DCE-4085-9AAA-A8B306BC756D}" type="sibTrans" cxnId="{C8574798-3ECD-4B9E-85DD-58961791511C}">
      <dgm:prSet/>
      <dgm:spPr/>
      <dgm:t>
        <a:bodyPr/>
        <a:lstStyle/>
        <a:p>
          <a:endParaRPr lang="en-US"/>
        </a:p>
      </dgm:t>
    </dgm:pt>
    <dgm:pt modelId="{C8BAF929-6746-4A55-8092-1987E15E9A3A}">
      <dgm:prSet phldrT="[Text]" custT="1"/>
      <dgm:spPr>
        <a:solidFill>
          <a:schemeClr val="bg1">
            <a:alpha val="90000"/>
          </a:schemeClr>
        </a:solidFill>
      </dgm:spPr>
      <dgm:t>
        <a:bodyPr anchor="ctr" anchorCtr="0"/>
        <a:lstStyle/>
        <a:p>
          <a:pPr algn="l">
            <a:lnSpc>
              <a:spcPct val="90000"/>
            </a:lnSpc>
            <a:buFont typeface="Wingdings" panose="05000000000000000000" pitchFamily="2" charset="2"/>
            <a:buNone/>
          </a:pPr>
          <a:endParaRPr lang="en-US" sz="800" b="0" dirty="0"/>
        </a:p>
      </dgm:t>
    </dgm:pt>
    <dgm:pt modelId="{5F0A8099-473A-4184-9CDB-A496574EC109}" type="parTrans" cxnId="{17C19D28-564E-412F-B7FC-4E5712803C7A}">
      <dgm:prSet/>
      <dgm:spPr/>
      <dgm:t>
        <a:bodyPr/>
        <a:lstStyle/>
        <a:p>
          <a:endParaRPr lang="en-US"/>
        </a:p>
      </dgm:t>
    </dgm:pt>
    <dgm:pt modelId="{7D058FAA-9DAB-4484-B830-5E697D43271D}" type="sibTrans" cxnId="{17C19D28-564E-412F-B7FC-4E5712803C7A}">
      <dgm:prSet/>
      <dgm:spPr/>
      <dgm:t>
        <a:bodyPr/>
        <a:lstStyle/>
        <a:p>
          <a:endParaRPr lang="en-US"/>
        </a:p>
      </dgm:t>
    </dgm:pt>
    <dgm:pt modelId="{FCEFAC0C-5069-4448-A59D-67F3FF38F006}">
      <dgm:prSet phldrT="[Text]" custT="1"/>
      <dgm:spPr>
        <a:solidFill>
          <a:schemeClr val="bg1">
            <a:alpha val="90000"/>
          </a:schemeClr>
        </a:solidFill>
      </dgm:spPr>
      <dgm:t>
        <a:bodyPr anchor="ctr" anchorCtr="0"/>
        <a:lstStyle/>
        <a:p>
          <a:pPr algn="l">
            <a:lnSpc>
              <a:spcPct val="90000"/>
            </a:lnSpc>
          </a:pPr>
          <a:endParaRPr lang="en-US" sz="500" b="1" dirty="0">
            <a:solidFill>
              <a:srgbClr val="FF0000"/>
            </a:solidFill>
          </a:endParaRPr>
        </a:p>
      </dgm:t>
    </dgm:pt>
    <dgm:pt modelId="{312F7C53-0530-4E08-B016-CCE6D131AE27}" type="parTrans" cxnId="{A31892C0-AF46-441B-99A6-9B942F13566D}">
      <dgm:prSet/>
      <dgm:spPr/>
      <dgm:t>
        <a:bodyPr/>
        <a:lstStyle/>
        <a:p>
          <a:endParaRPr lang="en-US"/>
        </a:p>
      </dgm:t>
    </dgm:pt>
    <dgm:pt modelId="{B77A0499-3CAC-4B79-B1A8-9F2666AC4508}" type="sibTrans" cxnId="{A31892C0-AF46-441B-99A6-9B942F13566D}">
      <dgm:prSet/>
      <dgm:spPr/>
      <dgm:t>
        <a:bodyPr/>
        <a:lstStyle/>
        <a:p>
          <a:endParaRPr lang="en-US"/>
        </a:p>
      </dgm:t>
    </dgm:pt>
    <dgm:pt modelId="{0CECDB57-B9D3-44E6-A2D1-2B3212E4F9DC}">
      <dgm:prSet phldrT="[Text]" custT="1"/>
      <dgm:spPr>
        <a:solidFill>
          <a:schemeClr val="bg1">
            <a:alpha val="90000"/>
          </a:schemeClr>
        </a:solidFill>
      </dgm:spPr>
      <dgm:t>
        <a:bodyPr anchor="ctr" anchorCtr="0"/>
        <a:lstStyle/>
        <a:p>
          <a:pPr algn="l">
            <a:lnSpc>
              <a:spcPct val="90000"/>
            </a:lnSpc>
          </a:pPr>
          <a:endParaRPr lang="en-US" sz="500" b="1" dirty="0">
            <a:solidFill>
              <a:srgbClr val="FF0000"/>
            </a:solidFill>
          </a:endParaRPr>
        </a:p>
      </dgm:t>
    </dgm:pt>
    <dgm:pt modelId="{192466B8-3FF2-4C5B-A04F-2D616EACCEE2}" type="parTrans" cxnId="{4D6A1677-FACA-4FC2-9BAD-D795E46A726B}">
      <dgm:prSet/>
      <dgm:spPr/>
      <dgm:t>
        <a:bodyPr/>
        <a:lstStyle/>
        <a:p>
          <a:endParaRPr lang="en-US"/>
        </a:p>
      </dgm:t>
    </dgm:pt>
    <dgm:pt modelId="{4171523B-F827-47D5-B708-BFF4D519D913}" type="sibTrans" cxnId="{4D6A1677-FACA-4FC2-9BAD-D795E46A726B}">
      <dgm:prSet/>
      <dgm:spPr/>
      <dgm:t>
        <a:bodyPr/>
        <a:lstStyle/>
        <a:p>
          <a:endParaRPr lang="en-US"/>
        </a:p>
      </dgm:t>
    </dgm:pt>
    <dgm:pt modelId="{5AF85BF6-DD91-42CE-84E2-B98D52B18B5B}">
      <dgm:prSet phldrT="[Text]" custT="1"/>
      <dgm:spPr>
        <a:solidFill>
          <a:schemeClr val="bg1">
            <a:alpha val="90000"/>
          </a:schemeClr>
        </a:solidFill>
      </dgm:spPr>
      <dgm:t>
        <a:bodyPr anchor="ctr" anchorCtr="0"/>
        <a:lstStyle/>
        <a:p>
          <a:pPr algn="l">
            <a:lnSpc>
              <a:spcPct val="90000"/>
            </a:lnSpc>
          </a:pPr>
          <a:endParaRPr lang="en-US" sz="500" b="1" dirty="0">
            <a:solidFill>
              <a:srgbClr val="FF0000"/>
            </a:solidFill>
          </a:endParaRPr>
        </a:p>
      </dgm:t>
    </dgm:pt>
    <dgm:pt modelId="{8024007F-6F3B-47DA-AD18-359D35A22394}" type="parTrans" cxnId="{331665CB-018B-4FA1-8206-E89A18A785B5}">
      <dgm:prSet/>
      <dgm:spPr/>
      <dgm:t>
        <a:bodyPr/>
        <a:lstStyle/>
        <a:p>
          <a:endParaRPr lang="en-US"/>
        </a:p>
      </dgm:t>
    </dgm:pt>
    <dgm:pt modelId="{5B2ABAF9-1FC4-4A0B-B20A-0758D3A12001}" type="sibTrans" cxnId="{331665CB-018B-4FA1-8206-E89A18A785B5}">
      <dgm:prSet/>
      <dgm:spPr/>
      <dgm:t>
        <a:bodyPr/>
        <a:lstStyle/>
        <a:p>
          <a:endParaRPr lang="en-US"/>
        </a:p>
      </dgm:t>
    </dgm:pt>
    <dgm:pt modelId="{AD4C7F0C-FD0F-4898-A13D-3107694791A7}">
      <dgm:prSet phldrT="[Text]" custT="1"/>
      <dgm:spPr>
        <a:solidFill>
          <a:schemeClr val="bg1">
            <a:alpha val="90000"/>
          </a:schemeClr>
        </a:solidFill>
      </dgm:spPr>
      <dgm:t>
        <a:bodyPr anchor="ctr" anchorCtr="0"/>
        <a:lstStyle/>
        <a:p>
          <a:pPr algn="l">
            <a:lnSpc>
              <a:spcPct val="90000"/>
            </a:lnSpc>
          </a:pPr>
          <a:endParaRPr lang="en-US" sz="2400" b="1" dirty="0">
            <a:solidFill>
              <a:srgbClr val="FF0000"/>
            </a:solidFill>
          </a:endParaRPr>
        </a:p>
      </dgm:t>
    </dgm:pt>
    <dgm:pt modelId="{AE3C462F-F758-4EA4-BF5A-70F4316CD532}" type="parTrans" cxnId="{F60429FD-1497-4FFD-B6D1-6F0142F4C7F4}">
      <dgm:prSet/>
      <dgm:spPr/>
      <dgm:t>
        <a:bodyPr/>
        <a:lstStyle/>
        <a:p>
          <a:endParaRPr lang="en-US"/>
        </a:p>
      </dgm:t>
    </dgm:pt>
    <dgm:pt modelId="{F83E75F5-49A3-49E7-BED6-060D354E7EA3}" type="sibTrans" cxnId="{F60429FD-1497-4FFD-B6D1-6F0142F4C7F4}">
      <dgm:prSet/>
      <dgm:spPr/>
      <dgm:t>
        <a:bodyPr/>
        <a:lstStyle/>
        <a:p>
          <a:endParaRPr lang="en-US"/>
        </a:p>
      </dgm:t>
    </dgm:pt>
    <dgm:pt modelId="{263CFF6C-8696-4F6A-9EB7-628D97548AAD}">
      <dgm:prSet phldrT="[Text]" custT="1"/>
      <dgm:spPr>
        <a:solidFill>
          <a:schemeClr val="bg1">
            <a:alpha val="90000"/>
          </a:schemeClr>
        </a:solidFill>
      </dgm:spPr>
      <dgm:t>
        <a:bodyPr anchor="ctr" anchorCtr="0"/>
        <a:lstStyle/>
        <a:p>
          <a:pPr algn="l">
            <a:lnSpc>
              <a:spcPct val="90000"/>
            </a:lnSpc>
          </a:pPr>
          <a:endParaRPr lang="en-US" sz="2400" b="1" dirty="0">
            <a:solidFill>
              <a:srgbClr val="FF0000"/>
            </a:solidFill>
          </a:endParaRPr>
        </a:p>
      </dgm:t>
    </dgm:pt>
    <dgm:pt modelId="{A043C1D6-F430-46C4-B296-68806E48B67A}" type="parTrans" cxnId="{A29359D6-D4DC-4749-9D2D-64F72F786730}">
      <dgm:prSet/>
      <dgm:spPr/>
      <dgm:t>
        <a:bodyPr/>
        <a:lstStyle/>
        <a:p>
          <a:endParaRPr lang="en-US"/>
        </a:p>
      </dgm:t>
    </dgm:pt>
    <dgm:pt modelId="{CDABCD78-7AF2-430B-BCD5-72F16543D760}" type="sibTrans" cxnId="{A29359D6-D4DC-4749-9D2D-64F72F786730}">
      <dgm:prSet/>
      <dgm:spPr/>
      <dgm:t>
        <a:bodyPr/>
        <a:lstStyle/>
        <a:p>
          <a:endParaRPr lang="en-US"/>
        </a:p>
      </dgm:t>
    </dgm:pt>
    <dgm:pt modelId="{F9A36B2E-3D32-427C-B6D2-3234E6BF0C93}">
      <dgm:prSet phldrT="[Text]" custT="1"/>
      <dgm:spPr>
        <a:solidFill>
          <a:schemeClr val="bg1">
            <a:alpha val="90000"/>
          </a:schemeClr>
        </a:solidFill>
      </dgm:spPr>
      <dgm:t>
        <a:bodyPr anchor="ctr" anchorCtr="0"/>
        <a:lstStyle/>
        <a:p>
          <a:pPr algn="l">
            <a:lnSpc>
              <a:spcPct val="90000"/>
            </a:lnSpc>
          </a:pPr>
          <a:endParaRPr lang="en-US" sz="2000" b="0" dirty="0">
            <a:solidFill>
              <a:schemeClr val="tx1"/>
            </a:solidFill>
          </a:endParaRPr>
        </a:p>
      </dgm:t>
    </dgm:pt>
    <dgm:pt modelId="{3FE0C6DD-321E-49CC-B900-89077B80B3FE}" type="parTrans" cxnId="{2E5AFDAE-E8EE-4CF7-AAFE-853A1D0707CF}">
      <dgm:prSet/>
      <dgm:spPr/>
      <dgm:t>
        <a:bodyPr/>
        <a:lstStyle/>
        <a:p>
          <a:endParaRPr lang="en-US"/>
        </a:p>
      </dgm:t>
    </dgm:pt>
    <dgm:pt modelId="{0FB94073-DD7B-4A99-B186-A08DE8A2AAA4}" type="sibTrans" cxnId="{2E5AFDAE-E8EE-4CF7-AAFE-853A1D0707CF}">
      <dgm:prSet/>
      <dgm:spPr/>
      <dgm:t>
        <a:bodyPr/>
        <a:lstStyle/>
        <a:p>
          <a:endParaRPr lang="en-US"/>
        </a:p>
      </dgm:t>
    </dgm:pt>
    <dgm:pt modelId="{226B0FD5-C8F1-4A31-92EE-7133608D07F3}">
      <dgm:prSet phldrT="[Text]" custT="1"/>
      <dgm:spPr>
        <a:solidFill>
          <a:schemeClr val="bg1">
            <a:alpha val="90000"/>
          </a:schemeClr>
        </a:solidFill>
      </dgm:spPr>
      <dgm:t>
        <a:bodyPr anchor="ctr" anchorCtr="0"/>
        <a:lstStyle/>
        <a:p>
          <a:pPr algn="l">
            <a:lnSpc>
              <a:spcPct val="90000"/>
            </a:lnSpc>
          </a:pPr>
          <a:endParaRPr lang="en-US" sz="2000" b="0" dirty="0">
            <a:solidFill>
              <a:schemeClr val="tx1"/>
            </a:solidFill>
          </a:endParaRPr>
        </a:p>
      </dgm:t>
    </dgm:pt>
    <dgm:pt modelId="{6BAB4B72-5E31-437F-BA9F-1C8BAD622EBB}" type="parTrans" cxnId="{E10B46AC-F791-4473-90F0-88FB3E5093F9}">
      <dgm:prSet/>
      <dgm:spPr/>
      <dgm:t>
        <a:bodyPr/>
        <a:lstStyle/>
        <a:p>
          <a:endParaRPr lang="en-US"/>
        </a:p>
      </dgm:t>
    </dgm:pt>
    <dgm:pt modelId="{9B6AC911-7C23-4037-8F88-6A4709B859E4}" type="sibTrans" cxnId="{E10B46AC-F791-4473-90F0-88FB3E5093F9}">
      <dgm:prSet/>
      <dgm:spPr/>
      <dgm:t>
        <a:bodyPr/>
        <a:lstStyle/>
        <a:p>
          <a:endParaRPr lang="en-US"/>
        </a:p>
      </dgm:t>
    </dgm:pt>
    <dgm:pt modelId="{76A4A80B-A9F3-4F31-B2C2-25FC85A91732}">
      <dgm:prSet phldrT="[Text]" custT="1"/>
      <dgm:spPr>
        <a:solidFill>
          <a:schemeClr val="bg1">
            <a:alpha val="90000"/>
          </a:schemeClr>
        </a:solidFill>
      </dgm:spPr>
      <dgm:t>
        <a:bodyPr anchor="ctr" anchorCtr="0"/>
        <a:lstStyle/>
        <a:p>
          <a:pPr algn="just">
            <a:lnSpc>
              <a:spcPct val="90000"/>
            </a:lnSpc>
          </a:pPr>
          <a:r>
            <a:rPr lang="en-US" sz="2000" b="1" u="sng" dirty="0">
              <a:solidFill>
                <a:schemeClr val="tx1"/>
              </a:solidFill>
            </a:rPr>
            <a:t>SCR817</a:t>
          </a:r>
          <a:r>
            <a:rPr lang="en-US" sz="2000" b="1" u="none" dirty="0">
              <a:solidFill>
                <a:schemeClr val="tx1"/>
              </a:solidFill>
            </a:rPr>
            <a:t> </a:t>
          </a:r>
          <a:r>
            <a:rPr lang="en-US" sz="2000" b="0" u="none" dirty="0">
              <a:solidFill>
                <a:schemeClr val="tx1"/>
              </a:solidFill>
            </a:rPr>
            <a:t>–Reviewed the edits to the Inadvertent Gain section of the User’s Guide which may impact a few other areas of the RMG. </a:t>
          </a:r>
          <a:r>
            <a:rPr lang="en-US" sz="2000" dirty="0"/>
            <a:t>Tammy with ERCOT agreed to post the edits to the TDTMS meeting page, so that participants can review on their own and bring back questions/concerns to the April TDTMS meeting. Most edits pertain to the removal of TDSP step actions that will no longer be required after 5.0 release.</a:t>
          </a:r>
          <a:endParaRPr lang="en-US" sz="2000" b="0" u="sng" dirty="0">
            <a:solidFill>
              <a:schemeClr val="tx1"/>
            </a:solidFill>
          </a:endParaRPr>
        </a:p>
      </dgm:t>
    </dgm:pt>
    <dgm:pt modelId="{E1119841-ECDA-419F-80CD-7B840CD1B721}" type="parTrans" cxnId="{AF26A9A2-6214-4177-AA63-DA508B2F5455}">
      <dgm:prSet/>
      <dgm:spPr/>
      <dgm:t>
        <a:bodyPr/>
        <a:lstStyle/>
        <a:p>
          <a:endParaRPr lang="en-US"/>
        </a:p>
      </dgm:t>
    </dgm:pt>
    <dgm:pt modelId="{D2CA38A9-DF7D-49CB-9301-C721F1886DEA}" type="sibTrans" cxnId="{AF26A9A2-6214-4177-AA63-DA508B2F5455}">
      <dgm:prSet/>
      <dgm:spPr/>
      <dgm:t>
        <a:bodyPr/>
        <a:lstStyle/>
        <a:p>
          <a:endParaRPr lang="en-US"/>
        </a:p>
      </dgm:t>
    </dgm:pt>
    <dgm:pt modelId="{94550AC5-755B-4FE2-BC99-418571DCBADA}">
      <dgm:prSet phldrT="[Text]" custT="1"/>
      <dgm:spPr>
        <a:solidFill>
          <a:schemeClr val="bg1">
            <a:alpha val="90000"/>
          </a:schemeClr>
        </a:solidFill>
      </dgm:spPr>
      <dgm:t>
        <a:bodyPr anchor="ctr" anchorCtr="0"/>
        <a:lstStyle/>
        <a:p>
          <a:pPr algn="just">
            <a:lnSpc>
              <a:spcPct val="90000"/>
            </a:lnSpc>
          </a:pPr>
          <a:endParaRPr lang="en-US" sz="500" b="0" u="sng" dirty="0">
            <a:solidFill>
              <a:schemeClr val="tx1"/>
            </a:solidFill>
          </a:endParaRPr>
        </a:p>
      </dgm:t>
    </dgm:pt>
    <dgm:pt modelId="{AFF17592-D8D3-48B6-9DA0-9DBBD36BDB49}" type="parTrans" cxnId="{BF43E7D7-4876-4F08-A970-02BE68EB30D0}">
      <dgm:prSet/>
      <dgm:spPr/>
      <dgm:t>
        <a:bodyPr/>
        <a:lstStyle/>
        <a:p>
          <a:endParaRPr lang="en-US"/>
        </a:p>
      </dgm:t>
    </dgm:pt>
    <dgm:pt modelId="{5F933F13-77D4-474D-BF80-CCFE77C06778}" type="sibTrans" cxnId="{BF43E7D7-4876-4F08-A970-02BE68EB30D0}">
      <dgm:prSet/>
      <dgm:spPr/>
      <dgm:t>
        <a:bodyPr/>
        <a:lstStyle/>
        <a:p>
          <a:endParaRPr lang="en-US"/>
        </a:p>
      </dgm:t>
    </dgm:pt>
    <dgm:pt modelId="{8C80B3B2-8555-4036-9BF6-EDC17AC51893}">
      <dgm:prSet custT="1"/>
      <dgm:spPr/>
      <dgm:t>
        <a:bodyPr/>
        <a:lstStyle/>
        <a:p>
          <a:pPr>
            <a:buFont typeface="Courier New" panose="02070309020205020404" pitchFamily="49" charset="0"/>
            <a:buChar char="o"/>
          </a:pPr>
          <a:r>
            <a:rPr lang="en-US" sz="2000" dirty="0"/>
            <a:t>Reviewed “IA” and “CR” codes that must be present in all back dated MVIs related to IAS. </a:t>
          </a:r>
        </a:p>
      </dgm:t>
    </dgm:pt>
    <dgm:pt modelId="{E116CE14-3BA9-4081-851A-3EBE88B226E3}" type="parTrans" cxnId="{DD97EF03-096F-45D0-9C31-4EC7F64439BE}">
      <dgm:prSet/>
      <dgm:spPr/>
      <dgm:t>
        <a:bodyPr/>
        <a:lstStyle/>
        <a:p>
          <a:endParaRPr lang="en-US"/>
        </a:p>
      </dgm:t>
    </dgm:pt>
    <dgm:pt modelId="{4C4D2CA8-C1E6-4A39-B01D-DE678A497000}" type="sibTrans" cxnId="{DD97EF03-096F-45D0-9C31-4EC7F64439BE}">
      <dgm:prSet/>
      <dgm:spPr/>
      <dgm:t>
        <a:bodyPr/>
        <a:lstStyle/>
        <a:p>
          <a:endParaRPr lang="en-US"/>
        </a:p>
      </dgm:t>
    </dgm:pt>
    <dgm:pt modelId="{C9A663C6-4337-45FE-A46C-B5F1FD8C033C}">
      <dgm:prSet custT="1"/>
      <dgm:spPr/>
      <dgm:t>
        <a:bodyPr/>
        <a:lstStyle/>
        <a:p>
          <a:pPr>
            <a:buFont typeface="Courier New" panose="02070309020205020404" pitchFamily="49" charset="0"/>
            <a:buChar char="o"/>
          </a:pPr>
          <a:r>
            <a:rPr lang="en-US" sz="2000" dirty="0"/>
            <a:t>Rescissions must have the “CR” code and always be date of loss plus one day. Time to enter a rescission is decreasing from 25 calendar days to 15.</a:t>
          </a:r>
        </a:p>
      </dgm:t>
    </dgm:pt>
    <dgm:pt modelId="{BC5C4E26-700D-4574-9A81-E73BD6682C14}" type="parTrans" cxnId="{EF76A01B-C6C4-4A29-89C2-3426DCC65284}">
      <dgm:prSet/>
      <dgm:spPr/>
      <dgm:t>
        <a:bodyPr/>
        <a:lstStyle/>
        <a:p>
          <a:endParaRPr lang="en-US"/>
        </a:p>
      </dgm:t>
    </dgm:pt>
    <dgm:pt modelId="{69BB011F-9552-43FF-AC33-BF5CA4D3D3D0}" type="sibTrans" cxnId="{EF76A01B-C6C4-4A29-89C2-3426DCC65284}">
      <dgm:prSet/>
      <dgm:spPr/>
      <dgm:t>
        <a:bodyPr/>
        <a:lstStyle/>
        <a:p>
          <a:endParaRPr lang="en-US"/>
        </a:p>
      </dgm:t>
    </dgm:pt>
    <dgm:pt modelId="{EA230239-63D9-4F33-8A86-E9CBBFB20B8B}">
      <dgm:prSet custT="1"/>
      <dgm:spPr/>
      <dgm:t>
        <a:bodyPr/>
        <a:lstStyle/>
        <a:p>
          <a:pPr>
            <a:buFont typeface="Symbol" panose="05050102010706020507" pitchFamily="18" charset="2"/>
            <a:buChar char=""/>
          </a:pPr>
          <a:r>
            <a:rPr lang="en-US" sz="2000" dirty="0"/>
            <a:t>Discussed the transition plans for IAS in process at 5.0 release, Any MTs in process at the TDSP will follow the old path after 5.0 release. Any MTs pending with CRs will follow the new 5.0 path.</a:t>
          </a:r>
        </a:p>
      </dgm:t>
    </dgm:pt>
    <dgm:pt modelId="{A6034A5D-B774-4530-B4FE-00ADC3517DBA}" type="parTrans" cxnId="{E56125D7-6C2C-471A-BCFC-641EE4F88AE4}">
      <dgm:prSet/>
      <dgm:spPr/>
      <dgm:t>
        <a:bodyPr/>
        <a:lstStyle/>
        <a:p>
          <a:endParaRPr lang="en-US"/>
        </a:p>
      </dgm:t>
    </dgm:pt>
    <dgm:pt modelId="{EC3E468B-273A-4ECC-BEA1-D2792A2C9B17}" type="sibTrans" cxnId="{E56125D7-6C2C-471A-BCFC-641EE4F88AE4}">
      <dgm:prSet/>
      <dgm:spPr/>
      <dgm:t>
        <a:bodyPr/>
        <a:lstStyle/>
        <a:p>
          <a:endParaRPr lang="en-US"/>
        </a:p>
      </dgm:t>
    </dgm:pt>
    <dgm:pt modelId="{C1F167A0-FEA0-4115-AD69-05F2E687CBC4}">
      <dgm:prSet custT="1"/>
      <dgm:spPr/>
      <dgm:t>
        <a:bodyPr/>
        <a:lstStyle/>
        <a:p>
          <a:pPr>
            <a:buFont typeface="Courier New" panose="02070309020205020404" pitchFamily="49" charset="0"/>
            <a:buChar char="o"/>
          </a:pPr>
          <a:r>
            <a:rPr lang="en-US" sz="2000" dirty="0"/>
            <a:t>To be discussed further at future meetings.</a:t>
          </a:r>
        </a:p>
      </dgm:t>
    </dgm:pt>
    <dgm:pt modelId="{5A1DCDCD-DEE2-4348-BDDC-C92A8B05494D}" type="parTrans" cxnId="{55733CDE-743D-4FEC-9AE2-1A18701D142A}">
      <dgm:prSet/>
      <dgm:spPr/>
      <dgm:t>
        <a:bodyPr/>
        <a:lstStyle/>
        <a:p>
          <a:endParaRPr lang="en-US"/>
        </a:p>
      </dgm:t>
    </dgm:pt>
    <dgm:pt modelId="{45CF1B0D-D93F-4E4E-A31C-9E42AC62D569}" type="sibTrans" cxnId="{55733CDE-743D-4FEC-9AE2-1A18701D142A}">
      <dgm:prSet/>
      <dgm:spPr/>
      <dgm:t>
        <a:bodyPr/>
        <a:lstStyle/>
        <a:p>
          <a:endParaRPr lang="en-US"/>
        </a:p>
      </dgm:t>
    </dgm:pt>
    <dgm:pt modelId="{1DE8D0A6-6889-4725-8CB3-5B2B82853B4D}">
      <dgm:prSet custT="1"/>
      <dgm:spPr/>
      <dgm:t>
        <a:bodyPr/>
        <a:lstStyle/>
        <a:p>
          <a:pPr>
            <a:buFont typeface="Courier New" panose="02070309020205020404" pitchFamily="49" charset="0"/>
            <a:buChar char="o"/>
          </a:pPr>
          <a:r>
            <a:rPr lang="en-US" sz="2000" dirty="0"/>
            <a:t>TDSPs will review to determine what reject codes may be present if a CR does not have “IA” in the backdated MVI after 5.0 release.</a:t>
          </a:r>
        </a:p>
      </dgm:t>
    </dgm:pt>
    <dgm:pt modelId="{291FDB34-A2BD-4AE7-AC78-B371DD30E5E6}" type="parTrans" cxnId="{F5D985F2-4FDA-47A2-9F02-017B217D5FC2}">
      <dgm:prSet/>
      <dgm:spPr/>
      <dgm:t>
        <a:bodyPr/>
        <a:lstStyle/>
        <a:p>
          <a:endParaRPr lang="en-US"/>
        </a:p>
      </dgm:t>
    </dgm:pt>
    <dgm:pt modelId="{D664D89E-EB64-4379-8296-E6CA3796D8AE}" type="sibTrans" cxnId="{F5D985F2-4FDA-47A2-9F02-017B217D5FC2}">
      <dgm:prSet/>
      <dgm:spPr/>
      <dgm:t>
        <a:bodyPr/>
        <a:lstStyle/>
        <a:p>
          <a:endParaRPr lang="en-US"/>
        </a:p>
      </dgm:t>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443179" custLinFactY="-15566" custLinFactNeighborX="-100000" custLinFactNeighborY="-100000">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Y="138767" custLinFactY="-8060" custLinFactNeighborX="-736" custLinFactNeighborY="-100000">
        <dgm:presLayoutVars>
          <dgm:bulletEnabled val="1"/>
        </dgm:presLayoutVars>
      </dgm:prSet>
      <dgm:spPr/>
    </dgm:pt>
  </dgm:ptLst>
  <dgm:cxnLst>
    <dgm:cxn modelId="{DD97EF03-096F-45D0-9C31-4EC7F64439BE}" srcId="{76A4A80B-A9F3-4F31-B2C2-25FC85A91732}" destId="{8C80B3B2-8555-4036-9BF6-EDC17AC51893}" srcOrd="0" destOrd="0" parTransId="{E116CE14-3BA9-4081-851A-3EBE88B226E3}" sibTransId="{4C4D2CA8-C1E6-4A39-B01D-DE678A497000}"/>
    <dgm:cxn modelId="{39DDC214-6FC1-454E-88EC-0DDBEDCA2EF5}" type="presOf" srcId="{0CECDB57-B9D3-44E6-A2D1-2B3212E4F9DC}" destId="{12E172B9-01B0-436D-9684-1CCC8FA3FE5C}" srcOrd="0" destOrd="13" presId="urn:microsoft.com/office/officeart/2005/8/layout/list1"/>
    <dgm:cxn modelId="{EF76A01B-C6C4-4A29-89C2-3426DCC65284}" srcId="{76A4A80B-A9F3-4F31-B2C2-25FC85A91732}" destId="{C9A663C6-4337-45FE-A46C-B5F1FD8C033C}" srcOrd="2" destOrd="0" parTransId="{BC5C4E26-700D-4574-9A81-E73BD6682C14}" sibTransId="{69BB011F-9552-43FF-AC33-BF5CA4D3D3D0}"/>
    <dgm:cxn modelId="{17C19D28-564E-412F-B7FC-4E5712803C7A}" srcId="{FA84BF92-43C6-4E94-A77F-6263E68B6783}" destId="{C8BAF929-6746-4A55-8092-1987E15E9A3A}" srcOrd="1" destOrd="0" parTransId="{5F0A8099-473A-4184-9CDB-A496574EC109}" sibTransId="{7D058FAA-9DAB-4484-B830-5E697D43271D}"/>
    <dgm:cxn modelId="{4BCE8D29-5696-4CF8-BE2A-87435836A477}" type="presOf" srcId="{FA84BF92-43C6-4E94-A77F-6263E68B6783}" destId="{4FC84B32-D1CC-469D-BDF0-F53E02EEAA9C}" srcOrd="1" destOrd="0" presId="urn:microsoft.com/office/officeart/2005/8/layout/list1"/>
    <dgm:cxn modelId="{B23A0731-79E2-4270-AAB6-7A1EE80C9C3D}" type="presOf" srcId="{F18887B4-A9C2-4B49-ABE8-49DF326452E7}" destId="{12E172B9-01B0-436D-9684-1CCC8FA3FE5C}" srcOrd="0" destOrd="19" presId="urn:microsoft.com/office/officeart/2005/8/layout/list1"/>
    <dgm:cxn modelId="{9DB08536-DC9A-4AF2-BDE1-AB262AD57188}" type="presOf" srcId="{1DE8D0A6-6889-4725-8CB3-5B2B82853B4D}" destId="{12E172B9-01B0-436D-9684-1CCC8FA3FE5C}" srcOrd="0" destOrd="5" presId="urn:microsoft.com/office/officeart/2005/8/layout/list1"/>
    <dgm:cxn modelId="{CBBB8E3D-CD50-45B3-B7B2-B60891BD50D5}" srcId="{EF487C93-5E55-4DAF-B79D-ADDE8830BA0C}" destId="{94C110E6-5461-46AA-8C04-078B6F0C89A9}" srcOrd="0" destOrd="0" parTransId="{3E6FFF7A-4A4C-4958-A767-A3C2E982D3AC}" sibTransId="{604F6657-325A-45C6-81B8-AFB3C91F5317}"/>
    <dgm:cxn modelId="{E505B03E-3128-4A60-A348-2AB28ADC737B}" srcId="{FA84BF92-43C6-4E94-A77F-6263E68B6783}" destId="{74E390F1-7AF1-432A-99A0-B8F1B85D20B3}" srcOrd="7" destOrd="0" parTransId="{97BDA069-1255-4E85-B88A-6FCCDC7B7136}" sibTransId="{A4CF7CFA-5064-4465-83D7-9FEE5A29D561}"/>
    <dgm:cxn modelId="{4176E43E-FDED-4F11-8E1C-D5C82883D1F3}" type="presOf" srcId="{94550AC5-755B-4FE2-BC99-418571DCBADA}" destId="{12E172B9-01B0-436D-9684-1CCC8FA3FE5C}" srcOrd="0" destOrd="2" presId="urn:microsoft.com/office/officeart/2005/8/layout/list1"/>
    <dgm:cxn modelId="{CA156B5C-791E-4725-B16C-FA59E4F55EC1}" srcId="{FA84BF92-43C6-4E94-A77F-6263E68B6783}" destId="{1AFB66F0-95C8-4468-A011-E51331EFA4DE}" srcOrd="0" destOrd="0" parTransId="{5720E8E2-797C-4CA0-965A-416890F930B6}" sibTransId="{42BD5AEB-732F-4B4B-BBAB-01F19B5F7C87}"/>
    <dgm:cxn modelId="{C7805960-ECC9-43E0-AAD8-F67026F4BC55}" type="presOf" srcId="{DE4B9EAB-636A-44C0-B4F9-D4AE4F66DB43}" destId="{C0727D5E-6C12-4BCD-825A-84F5DCF3AFD4}" srcOrd="0" destOrd="0" presId="urn:microsoft.com/office/officeart/2005/8/layout/list1"/>
    <dgm:cxn modelId="{33320C62-C43B-47FC-96AE-640F80DE87D7}" type="presOf" srcId="{FA84BF92-43C6-4E94-A77F-6263E68B6783}" destId="{8D263EF1-990E-4235-B334-4F0671851AEE}" srcOrd="0" destOrd="0" presId="urn:microsoft.com/office/officeart/2005/8/layout/list1"/>
    <dgm:cxn modelId="{8D807B46-5BDE-486E-BB4B-6737743BFE0B}" type="presOf" srcId="{EF487C93-5E55-4DAF-B79D-ADDE8830BA0C}" destId="{12E172B9-01B0-436D-9684-1CCC8FA3FE5C}" srcOrd="0" destOrd="16" presId="urn:microsoft.com/office/officeart/2005/8/layout/list1"/>
    <dgm:cxn modelId="{A1F9B648-F63C-432A-A4F3-E26A8CBE4719}" type="presOf" srcId="{FCEFAC0C-5069-4448-A59D-67F3FF38F006}" destId="{12E172B9-01B0-436D-9684-1CCC8FA3FE5C}" srcOrd="0" destOrd="15" presId="urn:microsoft.com/office/officeart/2005/8/layout/list1"/>
    <dgm:cxn modelId="{4BEF846A-95FC-49AB-8A38-D4D3205DA8A1}" type="presOf" srcId="{C9A663C6-4337-45FE-A46C-B5F1FD8C033C}" destId="{12E172B9-01B0-436D-9684-1CCC8FA3FE5C}" srcOrd="0" destOrd="6" presId="urn:microsoft.com/office/officeart/2005/8/layout/list1"/>
    <dgm:cxn modelId="{4D6A1677-FACA-4FC2-9BAD-D795E46A726B}" srcId="{AD4C7F0C-FD0F-4898-A13D-3107694791A7}" destId="{0CECDB57-B9D3-44E6-A2D1-2B3212E4F9DC}" srcOrd="0" destOrd="0" parTransId="{192466B8-3FF2-4C5B-A04F-2D616EACCEE2}" sibTransId="{4171523B-F827-47D5-B708-BFF4D519D913}"/>
    <dgm:cxn modelId="{DD48DB58-3F86-4D61-8F9C-D900565CCF29}" type="presOf" srcId="{F9A36B2E-3D32-427C-B6D2-3234E6BF0C93}" destId="{12E172B9-01B0-436D-9684-1CCC8FA3FE5C}" srcOrd="0" destOrd="10" presId="urn:microsoft.com/office/officeart/2005/8/layout/list1"/>
    <dgm:cxn modelId="{0C8D335A-1E31-4D71-A435-F30023CACF77}" type="presOf" srcId="{263CFF6C-8696-4F6A-9EB7-628D97548AAD}" destId="{12E172B9-01B0-436D-9684-1CCC8FA3FE5C}" srcOrd="0" destOrd="11" presId="urn:microsoft.com/office/officeart/2005/8/layout/list1"/>
    <dgm:cxn modelId="{E3D56A7A-83E3-4EFF-9C59-322EF44762C9}" type="presOf" srcId="{226B0FD5-C8F1-4A31-92EE-7133608D07F3}" destId="{12E172B9-01B0-436D-9684-1CCC8FA3FE5C}" srcOrd="0" destOrd="9" presId="urn:microsoft.com/office/officeart/2005/8/layout/list1"/>
    <dgm:cxn modelId="{B568F27B-0E85-4EAC-B2DE-81C9E77FC4FB}" srcId="{DE4B9EAB-636A-44C0-B4F9-D4AE4F66DB43}" destId="{FA84BF92-43C6-4E94-A77F-6263E68B6783}" srcOrd="0" destOrd="0" parTransId="{AC2F3C19-8AC1-497A-9C58-F4EC2BFCFF7F}" sibTransId="{9D7AE265-07BF-4007-A381-FB05BD763012}"/>
    <dgm:cxn modelId="{DE6C3C7C-C748-4773-9500-A1E7372A1DA2}" srcId="{FA84BF92-43C6-4E94-A77F-6263E68B6783}" destId="{D45AA15C-ACDC-4858-A60B-A8623616E445}" srcOrd="9" destOrd="0" parTransId="{480C3FD9-8EB1-4EE2-B4F9-2C138C6BD6D0}" sibTransId="{9E5FF257-C3DA-4EA6-B516-DEDC36EB687B}"/>
    <dgm:cxn modelId="{53FE3A94-2A7C-4489-88CD-2B784B95DDA8}" type="presOf" srcId="{74E390F1-7AF1-432A-99A0-B8F1B85D20B3}" destId="{12E172B9-01B0-436D-9684-1CCC8FA3FE5C}" srcOrd="0" destOrd="18" presId="urn:microsoft.com/office/officeart/2005/8/layout/list1"/>
    <dgm:cxn modelId="{1B216798-B512-402E-9FF6-18FE7E53DA3D}" srcId="{FA84BF92-43C6-4E94-A77F-6263E68B6783}" destId="{F18887B4-A9C2-4B49-ABE8-49DF326452E7}" srcOrd="8" destOrd="0" parTransId="{CE36CAE3-5A27-4090-ABCC-90C2B2DA4F88}" sibTransId="{08076DF6-76C1-494E-95E8-6622E5A06ECB}"/>
    <dgm:cxn modelId="{C8574798-3ECD-4B9E-85DD-58961791511C}" srcId="{FA84BF92-43C6-4E94-A77F-6263E68B6783}" destId="{EF487C93-5E55-4DAF-B79D-ADDE8830BA0C}" srcOrd="6" destOrd="0" parTransId="{2C58708F-C7CE-45B7-9B32-0810D9FFD79A}" sibTransId="{E4E6C7DA-0DCE-4085-9AAA-A8B306BC756D}"/>
    <dgm:cxn modelId="{AF26A9A2-6214-4177-AA63-DA508B2F5455}" srcId="{FA84BF92-43C6-4E94-A77F-6263E68B6783}" destId="{76A4A80B-A9F3-4F31-B2C2-25FC85A91732}" srcOrd="3" destOrd="0" parTransId="{E1119841-ECDA-419F-80CD-7B840CD1B721}" sibTransId="{D2CA38A9-DF7D-49CB-9301-C721F1886DEA}"/>
    <dgm:cxn modelId="{E10B46AC-F791-4473-90F0-88FB3E5093F9}" srcId="{EA230239-63D9-4F33-8A86-E9CBBFB20B8B}" destId="{226B0FD5-C8F1-4A31-92EE-7133608D07F3}" srcOrd="1" destOrd="0" parTransId="{6BAB4B72-5E31-437F-BA9F-1C8BAD622EBB}" sibTransId="{9B6AC911-7C23-4037-8F88-6A4709B859E4}"/>
    <dgm:cxn modelId="{2E5AFDAE-E8EE-4CF7-AAFE-853A1D0707CF}" srcId="{EA230239-63D9-4F33-8A86-E9CBBFB20B8B}" destId="{F9A36B2E-3D32-427C-B6D2-3234E6BF0C93}" srcOrd="2" destOrd="0" parTransId="{3FE0C6DD-321E-49CC-B900-89077B80B3FE}" sibTransId="{0FB94073-DD7B-4A99-B186-A08DE8A2AAA4}"/>
    <dgm:cxn modelId="{950E0FB1-AE7A-4B5B-90C3-644F310F6CA0}" type="presOf" srcId="{D45AA15C-ACDC-4858-A60B-A8623616E445}" destId="{12E172B9-01B0-436D-9684-1CCC8FA3FE5C}" srcOrd="0" destOrd="20" presId="urn:microsoft.com/office/officeart/2005/8/layout/list1"/>
    <dgm:cxn modelId="{A31892C0-AF46-441B-99A6-9B942F13566D}" srcId="{AD4C7F0C-FD0F-4898-A13D-3107694791A7}" destId="{FCEFAC0C-5069-4448-A59D-67F3FF38F006}" srcOrd="2" destOrd="0" parTransId="{312F7C53-0530-4E08-B016-CCE6D131AE27}" sibTransId="{B77A0499-3CAC-4B79-B1A8-9F2666AC4508}"/>
    <dgm:cxn modelId="{76E977C1-19D9-4697-8CEF-220CB318FFEA}" type="presOf" srcId="{1AFB66F0-95C8-4468-A011-E51331EFA4DE}" destId="{12E172B9-01B0-436D-9684-1CCC8FA3FE5C}" srcOrd="0" destOrd="0" presId="urn:microsoft.com/office/officeart/2005/8/layout/list1"/>
    <dgm:cxn modelId="{331665CB-018B-4FA1-8206-E89A18A785B5}" srcId="{AD4C7F0C-FD0F-4898-A13D-3107694791A7}" destId="{5AF85BF6-DD91-42CE-84E2-B98D52B18B5B}" srcOrd="1" destOrd="0" parTransId="{8024007F-6F3B-47DA-AD18-359D35A22394}" sibTransId="{5B2ABAF9-1FC4-4A0B-B20A-0758D3A12001}"/>
    <dgm:cxn modelId="{8B44A4CE-EEBE-4831-BA79-78EC57A141A0}" type="presOf" srcId="{76A4A80B-A9F3-4F31-B2C2-25FC85A91732}" destId="{12E172B9-01B0-436D-9684-1CCC8FA3FE5C}" srcOrd="0" destOrd="3" presId="urn:microsoft.com/office/officeart/2005/8/layout/list1"/>
    <dgm:cxn modelId="{9192ABD4-B477-417A-9852-C4BF9C7E1323}" type="presOf" srcId="{EA230239-63D9-4F33-8A86-E9CBBFB20B8B}" destId="{12E172B9-01B0-436D-9684-1CCC8FA3FE5C}" srcOrd="0" destOrd="7" presId="urn:microsoft.com/office/officeart/2005/8/layout/list1"/>
    <dgm:cxn modelId="{A29359D6-D4DC-4749-9D2D-64F72F786730}" srcId="{EA230239-63D9-4F33-8A86-E9CBBFB20B8B}" destId="{263CFF6C-8696-4F6A-9EB7-628D97548AAD}" srcOrd="3" destOrd="0" parTransId="{A043C1D6-F430-46C4-B296-68806E48B67A}" sibTransId="{CDABCD78-7AF2-430B-BCD5-72F16543D760}"/>
    <dgm:cxn modelId="{E56125D7-6C2C-471A-BCFC-641EE4F88AE4}" srcId="{FA84BF92-43C6-4E94-A77F-6263E68B6783}" destId="{EA230239-63D9-4F33-8A86-E9CBBFB20B8B}" srcOrd="4" destOrd="0" parTransId="{A6034A5D-B774-4530-B4FE-00ADC3517DBA}" sibTransId="{EC3E468B-273A-4ECC-BEA1-D2792A2C9B17}"/>
    <dgm:cxn modelId="{BF43E7D7-4876-4F08-A970-02BE68EB30D0}" srcId="{FA84BF92-43C6-4E94-A77F-6263E68B6783}" destId="{94550AC5-755B-4FE2-BC99-418571DCBADA}" srcOrd="2" destOrd="0" parTransId="{AFF17592-D8D3-48B6-9DA0-9DBBD36BDB49}" sibTransId="{5F933F13-77D4-474D-BF80-CCFE77C06778}"/>
    <dgm:cxn modelId="{55733CDE-743D-4FEC-9AE2-1A18701D142A}" srcId="{EA230239-63D9-4F33-8A86-E9CBBFB20B8B}" destId="{C1F167A0-FEA0-4115-AD69-05F2E687CBC4}" srcOrd="0" destOrd="0" parTransId="{5A1DCDCD-DEE2-4348-BDDC-C92A8B05494D}" sibTransId="{45CF1B0D-D93F-4E4E-A31C-9E42AC62D569}"/>
    <dgm:cxn modelId="{05A690E2-0105-4346-9445-82CDC7965746}" type="presOf" srcId="{94C110E6-5461-46AA-8C04-078B6F0C89A9}" destId="{12E172B9-01B0-436D-9684-1CCC8FA3FE5C}" srcOrd="0" destOrd="17" presId="urn:microsoft.com/office/officeart/2005/8/layout/list1"/>
    <dgm:cxn modelId="{CCB438E3-E93C-400B-B9F0-3A7CBCC7AB66}" type="presOf" srcId="{C8BAF929-6746-4A55-8092-1987E15E9A3A}" destId="{12E172B9-01B0-436D-9684-1CCC8FA3FE5C}" srcOrd="0" destOrd="1" presId="urn:microsoft.com/office/officeart/2005/8/layout/list1"/>
    <dgm:cxn modelId="{DED91EEC-A462-41A1-9CDC-1869503445D1}" type="presOf" srcId="{8C80B3B2-8555-4036-9BF6-EDC17AC51893}" destId="{12E172B9-01B0-436D-9684-1CCC8FA3FE5C}" srcOrd="0" destOrd="4" presId="urn:microsoft.com/office/officeart/2005/8/layout/list1"/>
    <dgm:cxn modelId="{9B7E84F2-32B5-4077-88A9-87A751180CCC}" type="presOf" srcId="{C1F167A0-FEA0-4115-AD69-05F2E687CBC4}" destId="{12E172B9-01B0-436D-9684-1CCC8FA3FE5C}" srcOrd="0" destOrd="8" presId="urn:microsoft.com/office/officeart/2005/8/layout/list1"/>
    <dgm:cxn modelId="{F5D985F2-4FDA-47A2-9F02-017B217D5FC2}" srcId="{76A4A80B-A9F3-4F31-B2C2-25FC85A91732}" destId="{1DE8D0A6-6889-4725-8CB3-5B2B82853B4D}" srcOrd="1" destOrd="0" parTransId="{291FDB34-A2BD-4AE7-AC78-B371DD30E5E6}" sibTransId="{D664D89E-EB64-4379-8296-E6CA3796D8AE}"/>
    <dgm:cxn modelId="{6E719AF3-0936-426C-9F67-A60BAD830AC8}" type="presOf" srcId="{AD4C7F0C-FD0F-4898-A13D-3107694791A7}" destId="{12E172B9-01B0-436D-9684-1CCC8FA3FE5C}" srcOrd="0" destOrd="12" presId="urn:microsoft.com/office/officeart/2005/8/layout/list1"/>
    <dgm:cxn modelId="{92D55DF4-1424-4F0A-928F-ECB1868D5190}" type="presOf" srcId="{5AF85BF6-DD91-42CE-84E2-B98D52B18B5B}" destId="{12E172B9-01B0-436D-9684-1CCC8FA3FE5C}" srcOrd="0" destOrd="14" presId="urn:microsoft.com/office/officeart/2005/8/layout/list1"/>
    <dgm:cxn modelId="{F60429FD-1497-4FFD-B6D1-6F0142F4C7F4}" srcId="{FA84BF92-43C6-4E94-A77F-6263E68B6783}" destId="{AD4C7F0C-FD0F-4898-A13D-3107694791A7}" srcOrd="5" destOrd="0" parTransId="{AE3C462F-F758-4EA4-BF5A-70F4316CD532}" sibTransId="{F83E75F5-49A3-49E7-BED6-060D354E7EA3}"/>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ctr"/>
          <a:r>
            <a:rPr lang="en-US" sz="2600" dirty="0">
              <a:latin typeface="Arial Rounded MT Bold" panose="020F0704030504030204" pitchFamily="34" charset="0"/>
            </a:rPr>
            <a:t>RMGRR177 – Switch Hold Removal Clarification </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1AFB66F0-95C8-4468-A011-E51331EFA4DE}">
      <dgm:prSet phldrT="[Text]" custT="1"/>
      <dgm:spPr/>
      <dgm:t>
        <a:bodyPr/>
        <a:lstStyle/>
        <a:p>
          <a:pPr algn="l"/>
          <a:endParaRPr lang="en-US" sz="2000" dirty="0">
            <a:latin typeface="Arial Rounded MT Bold" panose="020F0704030504030204" pitchFamily="34" charset="0"/>
          </a:endParaRPr>
        </a:p>
      </dgm:t>
    </dgm:pt>
    <dgm:pt modelId="{5720E8E2-797C-4CA0-965A-416890F930B6}" type="parTrans" cxnId="{CA156B5C-791E-4725-B16C-FA59E4F55EC1}">
      <dgm:prSet/>
      <dgm:spPr/>
      <dgm:t>
        <a:bodyPr/>
        <a:lstStyle/>
        <a:p>
          <a:endParaRPr lang="en-US"/>
        </a:p>
      </dgm:t>
    </dgm:pt>
    <dgm:pt modelId="{42BD5AEB-732F-4B4B-BBAB-01F19B5F7C87}" type="sibTrans" cxnId="{CA156B5C-791E-4725-B16C-FA59E4F55EC1}">
      <dgm:prSet/>
      <dgm:spPr/>
      <dgm:t>
        <a:bodyPr/>
        <a:lstStyle/>
        <a:p>
          <a:endParaRPr lang="en-US"/>
        </a:p>
      </dgm:t>
    </dgm:pt>
    <dgm:pt modelId="{C9597999-C23F-4867-9D73-E667FAF56258}">
      <dgm:prSet phldrT="[Text]" custT="1"/>
      <dgm:spPr>
        <a:solidFill>
          <a:schemeClr val="bg1">
            <a:alpha val="90000"/>
          </a:schemeClr>
        </a:solidFill>
      </dgm:spPr>
      <dgm:t>
        <a:bodyPr anchor="ctr" anchorCtr="0"/>
        <a:lstStyle/>
        <a:p>
          <a:pPr algn="just">
            <a:buFont typeface="Wingdings" panose="05000000000000000000" pitchFamily="2" charset="2"/>
            <a:buChar char="q"/>
          </a:pPr>
          <a:r>
            <a:rPr lang="en-US" sz="2200" b="1" dirty="0">
              <a:solidFill>
                <a:schemeClr val="tx1"/>
              </a:solidFill>
              <a:latin typeface="Calibri" panose="020F0502020204030204" pitchFamily="34" charset="0"/>
              <a:ea typeface="+mn-ea"/>
              <a:cs typeface="Calibri" panose="020F0502020204030204" pitchFamily="34" charset="0"/>
            </a:rPr>
            <a:t>Switch Hold Removal Clarification RMGRR was approved with one abstention at RMS on 2/6. </a:t>
          </a:r>
          <a:endParaRPr lang="en-US" sz="2200" b="0" dirty="0"/>
        </a:p>
      </dgm:t>
    </dgm:pt>
    <dgm:pt modelId="{30CA58D9-FFDA-4ABA-B294-0F7E8E30514C}" type="sibTrans" cxnId="{EF3B716A-6DC4-43B4-8D02-13D903C81653}">
      <dgm:prSet/>
      <dgm:spPr/>
      <dgm:t>
        <a:bodyPr/>
        <a:lstStyle/>
        <a:p>
          <a:endParaRPr lang="en-US"/>
        </a:p>
      </dgm:t>
    </dgm:pt>
    <dgm:pt modelId="{3299E4A5-BF55-4FA8-9E3A-52EEB823A552}" type="parTrans" cxnId="{EF3B716A-6DC4-43B4-8D02-13D903C81653}">
      <dgm:prSet/>
      <dgm:spPr/>
      <dgm:t>
        <a:bodyPr/>
        <a:lstStyle/>
        <a:p>
          <a:endParaRPr lang="en-US"/>
        </a:p>
      </dgm:t>
    </dgm:pt>
    <dgm:pt modelId="{902E5DB1-9418-444A-973A-046629847972}">
      <dgm:prSet phldrT="[Text]" custT="1"/>
      <dgm:spPr>
        <a:solidFill>
          <a:schemeClr val="bg1">
            <a:alpha val="90000"/>
          </a:schemeClr>
        </a:solidFill>
      </dgm:spPr>
      <dgm:t>
        <a:bodyPr anchor="ctr" anchorCtr="0"/>
        <a:lstStyle/>
        <a:p>
          <a:pPr algn="l">
            <a:buFont typeface="Arial" panose="020B0604020202020204" pitchFamily="34" charset="0"/>
            <a:buChar char="•"/>
          </a:pPr>
          <a:endParaRPr lang="en-US" sz="2200" b="0" dirty="0"/>
        </a:p>
      </dgm:t>
    </dgm:pt>
    <dgm:pt modelId="{DEEA694C-4DA4-4DD9-A43D-B0BB66A0E400}" type="parTrans" cxnId="{0C15A097-E8BF-4277-80E5-BF8FD50CA8A6}">
      <dgm:prSet/>
      <dgm:spPr/>
      <dgm:t>
        <a:bodyPr/>
        <a:lstStyle/>
        <a:p>
          <a:endParaRPr lang="en-US"/>
        </a:p>
      </dgm:t>
    </dgm:pt>
    <dgm:pt modelId="{E07D8CE9-1AF0-41EC-A772-C5C806C7C6C2}" type="sibTrans" cxnId="{0C15A097-E8BF-4277-80E5-BF8FD50CA8A6}">
      <dgm:prSet/>
      <dgm:spPr/>
      <dgm:t>
        <a:bodyPr/>
        <a:lstStyle/>
        <a:p>
          <a:endParaRPr lang="en-US"/>
        </a:p>
      </dgm:t>
    </dgm:pt>
    <dgm:pt modelId="{9D1E325A-858B-4716-A56E-13A823DC9943}">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1FFCD2D4-CE04-4F36-9C3C-CA0F12C5CD0E}" type="parTrans" cxnId="{EC8B0A54-F4B1-49C6-837C-284194D9AD9B}">
      <dgm:prSet/>
      <dgm:spPr/>
      <dgm:t>
        <a:bodyPr/>
        <a:lstStyle/>
        <a:p>
          <a:endParaRPr lang="en-US"/>
        </a:p>
      </dgm:t>
    </dgm:pt>
    <dgm:pt modelId="{06A29AD8-5402-4D73-B82F-60898F313CB2}" type="sibTrans" cxnId="{EC8B0A54-F4B1-49C6-837C-284194D9AD9B}">
      <dgm:prSet/>
      <dgm:spPr/>
      <dgm:t>
        <a:bodyPr/>
        <a:lstStyle/>
        <a:p>
          <a:endParaRPr lang="en-US"/>
        </a:p>
      </dgm:t>
    </dgm:pt>
    <dgm:pt modelId="{C6E5BAD6-DF90-4357-9E05-49E455A7752C}">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FD32BF61-E54C-4C9B-BB60-6B7099E207CA}" type="parTrans" cxnId="{182302DF-ACED-4FCF-81E2-98875FAE1AB8}">
      <dgm:prSet/>
      <dgm:spPr/>
      <dgm:t>
        <a:bodyPr/>
        <a:lstStyle/>
        <a:p>
          <a:endParaRPr lang="en-US"/>
        </a:p>
      </dgm:t>
    </dgm:pt>
    <dgm:pt modelId="{33175832-BD5F-4EBB-B29C-4AE676CAA385}" type="sibTrans" cxnId="{182302DF-ACED-4FCF-81E2-98875FAE1AB8}">
      <dgm:prSet/>
      <dgm:spPr/>
      <dgm:t>
        <a:bodyPr/>
        <a:lstStyle/>
        <a:p>
          <a:endParaRPr lang="en-US"/>
        </a:p>
      </dgm:t>
    </dgm:pt>
    <dgm:pt modelId="{9AC21A6B-C21D-4F00-9399-67D74B344BF9}">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BC216B42-3F0A-4F2B-B5F1-C4CD4AE70559}" type="parTrans" cxnId="{5C53538D-6CDA-4B9E-88DF-C03ED722509E}">
      <dgm:prSet/>
      <dgm:spPr/>
      <dgm:t>
        <a:bodyPr/>
        <a:lstStyle/>
        <a:p>
          <a:endParaRPr lang="en-US"/>
        </a:p>
      </dgm:t>
    </dgm:pt>
    <dgm:pt modelId="{B49554F9-FE83-47F2-90A2-F99F5283D107}" type="sibTrans" cxnId="{5C53538D-6CDA-4B9E-88DF-C03ED722509E}">
      <dgm:prSet/>
      <dgm:spPr/>
      <dgm:t>
        <a:bodyPr/>
        <a:lstStyle/>
        <a:p>
          <a:endParaRPr lang="en-US"/>
        </a:p>
      </dgm:t>
    </dgm:pt>
    <dgm:pt modelId="{677379F4-192F-42B3-91B3-2EEAA0E5E5B6}">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551028B0-4684-4566-8D2B-9EB1B72FEB8A}" type="parTrans" cxnId="{7D3B8C5A-14C3-46E7-9530-3B87BA492A8C}">
      <dgm:prSet/>
      <dgm:spPr/>
      <dgm:t>
        <a:bodyPr/>
        <a:lstStyle/>
        <a:p>
          <a:endParaRPr lang="en-US"/>
        </a:p>
      </dgm:t>
    </dgm:pt>
    <dgm:pt modelId="{DC619B71-2FD6-4057-A456-EA58A89EED96}" type="sibTrans" cxnId="{7D3B8C5A-14C3-46E7-9530-3B87BA492A8C}">
      <dgm:prSet/>
      <dgm:spPr/>
      <dgm:t>
        <a:bodyPr/>
        <a:lstStyle/>
        <a:p>
          <a:endParaRPr lang="en-US"/>
        </a:p>
      </dgm:t>
    </dgm:pt>
    <dgm:pt modelId="{73A2303A-26ED-4FD9-9481-ACB9C24032D1}">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65788DD5-76DC-4ADF-8C90-8E1046E00B0C}" type="parTrans" cxnId="{E427EB46-0862-47CB-ABAC-0BEB69228682}">
      <dgm:prSet/>
      <dgm:spPr/>
      <dgm:t>
        <a:bodyPr/>
        <a:lstStyle/>
        <a:p>
          <a:endParaRPr lang="en-US"/>
        </a:p>
      </dgm:t>
    </dgm:pt>
    <dgm:pt modelId="{4B4D5775-0C22-47FE-9D71-29D86C361E90}" type="sibTrans" cxnId="{E427EB46-0862-47CB-ABAC-0BEB69228682}">
      <dgm:prSet/>
      <dgm:spPr/>
      <dgm:t>
        <a:bodyPr/>
        <a:lstStyle/>
        <a:p>
          <a:endParaRPr lang="en-US"/>
        </a:p>
      </dgm:t>
    </dgm:pt>
    <dgm:pt modelId="{38DF35B7-A42D-4DDA-AF53-760F10DC649E}">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92C5052A-C1A2-4CA5-BC90-AC8CB837C9F4}" type="parTrans" cxnId="{509E9B8E-7733-4486-9282-FE39CD471294}">
      <dgm:prSet/>
      <dgm:spPr/>
      <dgm:t>
        <a:bodyPr/>
        <a:lstStyle/>
        <a:p>
          <a:endParaRPr lang="en-US"/>
        </a:p>
      </dgm:t>
    </dgm:pt>
    <dgm:pt modelId="{F13A7C07-B7FE-49D1-BC38-CADC2C78ECC8}" type="sibTrans" cxnId="{509E9B8E-7733-4486-9282-FE39CD471294}">
      <dgm:prSet/>
      <dgm:spPr/>
      <dgm:t>
        <a:bodyPr/>
        <a:lstStyle/>
        <a:p>
          <a:endParaRPr lang="en-US"/>
        </a:p>
      </dgm:t>
    </dgm:pt>
    <dgm:pt modelId="{8714BE14-980B-4E92-8D58-A509B79C63B4}">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F827886D-C51B-455D-ABA3-10EE521C23FB}" type="parTrans" cxnId="{77CC30F8-D3BD-4ED9-8A89-C690D43F000D}">
      <dgm:prSet/>
      <dgm:spPr/>
      <dgm:t>
        <a:bodyPr/>
        <a:lstStyle/>
        <a:p>
          <a:endParaRPr lang="en-US"/>
        </a:p>
      </dgm:t>
    </dgm:pt>
    <dgm:pt modelId="{45B5501D-13E9-4941-BAE3-86E9B3AEE644}" type="sibTrans" cxnId="{77CC30F8-D3BD-4ED9-8A89-C690D43F000D}">
      <dgm:prSet/>
      <dgm:spPr/>
      <dgm:t>
        <a:bodyPr/>
        <a:lstStyle/>
        <a:p>
          <a:endParaRPr lang="en-US"/>
        </a:p>
      </dgm:t>
    </dgm:pt>
    <dgm:pt modelId="{E8EDBD77-4A2A-48A4-8405-538D4519CA43}">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0091F2EF-B0F1-4F28-9B47-94D7E1F8ADB4}" type="parTrans" cxnId="{F7F31D02-A610-48AB-A8D0-EAECB36E3B71}">
      <dgm:prSet/>
      <dgm:spPr/>
      <dgm:t>
        <a:bodyPr/>
        <a:lstStyle/>
        <a:p>
          <a:endParaRPr lang="en-US"/>
        </a:p>
      </dgm:t>
    </dgm:pt>
    <dgm:pt modelId="{8A63359E-B0D5-4CA6-98BD-C47DD7AD2493}" type="sibTrans" cxnId="{F7F31D02-A610-48AB-A8D0-EAECB36E3B71}">
      <dgm:prSet/>
      <dgm:spPr/>
      <dgm:t>
        <a:bodyPr/>
        <a:lstStyle/>
        <a:p>
          <a:endParaRPr lang="en-US"/>
        </a:p>
      </dgm:t>
    </dgm:pt>
    <dgm:pt modelId="{900D0759-3409-49C3-86DD-63D4CE89F9A0}">
      <dgm:prSet phldrT="[Text]" custT="1"/>
      <dgm:spPr>
        <a:solidFill>
          <a:schemeClr val="bg1">
            <a:alpha val="90000"/>
          </a:schemeClr>
        </a:solidFill>
      </dgm:spPr>
      <dgm:t>
        <a:bodyPr anchor="ctr" anchorCtr="0"/>
        <a:lstStyle/>
        <a:p>
          <a:pPr algn="just">
            <a:buFont typeface="Wingdings" panose="05000000000000000000" pitchFamily="2" charset="2"/>
            <a:buChar char="q"/>
          </a:pPr>
          <a:r>
            <a:rPr lang="en-US" sz="2200" b="0" dirty="0"/>
            <a:t>Update: </a:t>
          </a:r>
          <a:r>
            <a:rPr lang="en-US" sz="2200" dirty="0"/>
            <a:t>The revision will be on the PUCT OM agenda in June and effective July 1</a:t>
          </a:r>
          <a:endParaRPr lang="en-US" sz="2200" b="0" dirty="0"/>
        </a:p>
      </dgm:t>
    </dgm:pt>
    <dgm:pt modelId="{D4E1FC56-A221-425C-8AC2-559FA79F18C8}" type="parTrans" cxnId="{D217BACD-541D-4E6C-A0C0-F1432CB3EE68}">
      <dgm:prSet/>
      <dgm:spPr/>
      <dgm:t>
        <a:bodyPr/>
        <a:lstStyle/>
        <a:p>
          <a:endParaRPr lang="en-US"/>
        </a:p>
      </dgm:t>
    </dgm:pt>
    <dgm:pt modelId="{AC646274-6997-416F-9B93-8D8DE1FF75E5}" type="sibTrans" cxnId="{D217BACD-541D-4E6C-A0C0-F1432CB3EE68}">
      <dgm:prSet/>
      <dgm:spPr/>
      <dgm:t>
        <a:bodyPr/>
        <a:lstStyle/>
        <a:p>
          <a:endParaRPr lang="en-US"/>
        </a:p>
      </dgm:t>
    </dgm:pt>
    <dgm:pt modelId="{F57B7354-295B-44C6-85CC-4CDD2C9AE390}">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4D447EFC-8102-423E-80E6-FB446E763480}" type="parTrans" cxnId="{BE5E8A2E-AA7E-446A-8BBE-96A364AEE6BD}">
      <dgm:prSet/>
      <dgm:spPr/>
      <dgm:t>
        <a:bodyPr/>
        <a:lstStyle/>
        <a:p>
          <a:endParaRPr lang="en-US"/>
        </a:p>
      </dgm:t>
    </dgm:pt>
    <dgm:pt modelId="{9004EBDB-28DD-47E1-9F51-06139932917C}" type="sibTrans" cxnId="{BE5E8A2E-AA7E-446A-8BBE-96A364AEE6BD}">
      <dgm:prSet/>
      <dgm:spPr/>
      <dgm:t>
        <a:bodyPr/>
        <a:lstStyle/>
        <a:p>
          <a:endParaRPr lang="en-US"/>
        </a:p>
      </dgm:t>
    </dgm:pt>
    <dgm:pt modelId="{EE85E4CA-F469-4EC9-828E-1528149D6B86}">
      <dgm:prSet phldrT="[Text]" custT="1"/>
      <dgm:spPr>
        <a:solidFill>
          <a:schemeClr val="bg1">
            <a:alpha val="90000"/>
          </a:schemeClr>
        </a:solidFill>
      </dgm:spPr>
      <dgm:t>
        <a:bodyPr anchor="ctr" anchorCtr="0"/>
        <a:lstStyle/>
        <a:p>
          <a:pPr algn="just">
            <a:buFont typeface="Wingdings" panose="05000000000000000000" pitchFamily="2" charset="2"/>
            <a:buNone/>
          </a:pPr>
          <a:endParaRPr lang="en-US" sz="2200" b="0" dirty="0"/>
        </a:p>
      </dgm:t>
    </dgm:pt>
    <dgm:pt modelId="{3A6E5675-9C44-4EED-AD9B-760D9806AF8B}" type="parTrans" cxnId="{2A26EDEC-5253-4383-96B7-B4EA04354314}">
      <dgm:prSet/>
      <dgm:spPr/>
      <dgm:t>
        <a:bodyPr/>
        <a:lstStyle/>
        <a:p>
          <a:endParaRPr lang="en-US"/>
        </a:p>
      </dgm:t>
    </dgm:pt>
    <dgm:pt modelId="{8A7496BF-96F9-4103-BC86-D04E258B0D6A}" type="sibTrans" cxnId="{2A26EDEC-5253-4383-96B7-B4EA04354314}">
      <dgm:prSet/>
      <dgm:spPr/>
      <dgm:t>
        <a:bodyPr/>
        <a:lstStyle/>
        <a:p>
          <a:endParaRPr lang="en-US"/>
        </a:p>
      </dgm:t>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443179" custLinFactY="-15566" custLinFactNeighborX="-100000" custLinFactNeighborY="-100000">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Y="112899" custLinFactY="-7569" custLinFactNeighborY="-100000">
        <dgm:presLayoutVars>
          <dgm:bulletEnabled val="1"/>
        </dgm:presLayoutVars>
      </dgm:prSet>
      <dgm:spPr/>
    </dgm:pt>
  </dgm:ptLst>
  <dgm:cxnLst>
    <dgm:cxn modelId="{F7F31D02-A610-48AB-A8D0-EAECB36E3B71}" srcId="{FA84BF92-43C6-4E94-A77F-6263E68B6783}" destId="{E8EDBD77-4A2A-48A4-8405-538D4519CA43}" srcOrd="4" destOrd="0" parTransId="{0091F2EF-B0F1-4F28-9B47-94D7E1F8ADB4}" sibTransId="{8A63359E-B0D5-4CA6-98BD-C47DD7AD2493}"/>
    <dgm:cxn modelId="{5BF9E507-9DD5-415F-8B74-AF6D161F517A}" type="presOf" srcId="{9D1E325A-858B-4716-A56E-13A823DC9943}" destId="{12E172B9-01B0-436D-9684-1CCC8FA3FE5C}" srcOrd="0" destOrd="12" presId="urn:microsoft.com/office/officeart/2005/8/layout/list1"/>
    <dgm:cxn modelId="{032D8816-85FB-4E42-9990-9DABCFF0DE72}" type="presOf" srcId="{C6E5BAD6-DF90-4357-9E05-49E455A7752C}" destId="{12E172B9-01B0-436D-9684-1CCC8FA3FE5C}" srcOrd="0" destOrd="6" presId="urn:microsoft.com/office/officeart/2005/8/layout/list1"/>
    <dgm:cxn modelId="{B9E3D919-A14F-41CD-9113-E7241425F870}" type="presOf" srcId="{900D0759-3409-49C3-86DD-63D4CE89F9A0}" destId="{12E172B9-01B0-436D-9684-1CCC8FA3FE5C}" srcOrd="0" destOrd="4" presId="urn:microsoft.com/office/officeart/2005/8/layout/list1"/>
    <dgm:cxn modelId="{4BCE8D29-5696-4CF8-BE2A-87435836A477}" type="presOf" srcId="{FA84BF92-43C6-4E94-A77F-6263E68B6783}" destId="{4FC84B32-D1CC-469D-BDF0-F53E02EEAA9C}" srcOrd="1" destOrd="0" presId="urn:microsoft.com/office/officeart/2005/8/layout/list1"/>
    <dgm:cxn modelId="{BE5E8A2E-AA7E-446A-8BBE-96A364AEE6BD}" srcId="{FA84BF92-43C6-4E94-A77F-6263E68B6783}" destId="{F57B7354-295B-44C6-85CC-4CDD2C9AE390}" srcOrd="1" destOrd="0" parTransId="{4D447EFC-8102-423E-80E6-FB446E763480}" sibTransId="{9004EBDB-28DD-47E1-9F51-06139932917C}"/>
    <dgm:cxn modelId="{CA156B5C-791E-4725-B16C-FA59E4F55EC1}" srcId="{FA84BF92-43C6-4E94-A77F-6263E68B6783}" destId="{1AFB66F0-95C8-4468-A011-E51331EFA4DE}" srcOrd="0" destOrd="0" parTransId="{5720E8E2-797C-4CA0-965A-416890F930B6}" sibTransId="{42BD5AEB-732F-4B4B-BBAB-01F19B5F7C87}"/>
    <dgm:cxn modelId="{C7805960-ECC9-43E0-AAD8-F67026F4BC55}" type="presOf" srcId="{DE4B9EAB-636A-44C0-B4F9-D4AE4F66DB43}" destId="{C0727D5E-6C12-4BCD-825A-84F5DCF3AFD4}" srcOrd="0" destOrd="0" presId="urn:microsoft.com/office/officeart/2005/8/layout/list1"/>
    <dgm:cxn modelId="{424BB941-3732-4043-8CED-4E0D39F8FCDA}" type="presOf" srcId="{9AC21A6B-C21D-4F00-9399-67D74B344BF9}" destId="{12E172B9-01B0-436D-9684-1CCC8FA3FE5C}" srcOrd="0" destOrd="7" presId="urn:microsoft.com/office/officeart/2005/8/layout/list1"/>
    <dgm:cxn modelId="{33320C62-C43B-47FC-96AE-640F80DE87D7}" type="presOf" srcId="{FA84BF92-43C6-4E94-A77F-6263E68B6783}" destId="{8D263EF1-990E-4235-B334-4F0671851AEE}" srcOrd="0" destOrd="0" presId="urn:microsoft.com/office/officeart/2005/8/layout/list1"/>
    <dgm:cxn modelId="{6A6EF442-CFAE-4AD0-B12A-9869A941A250}" type="presOf" srcId="{E8EDBD77-4A2A-48A4-8405-538D4519CA43}" destId="{12E172B9-01B0-436D-9684-1CCC8FA3FE5C}" srcOrd="0" destOrd="5" presId="urn:microsoft.com/office/officeart/2005/8/layout/list1"/>
    <dgm:cxn modelId="{F0F13964-D016-4FFF-8157-528C8F75CB15}" type="presOf" srcId="{73A2303A-26ED-4FD9-9481-ACB9C24032D1}" destId="{12E172B9-01B0-436D-9684-1CCC8FA3FE5C}" srcOrd="0" destOrd="11" presId="urn:microsoft.com/office/officeart/2005/8/layout/list1"/>
    <dgm:cxn modelId="{E427EB46-0862-47CB-ABAC-0BEB69228682}" srcId="{FA84BF92-43C6-4E94-A77F-6263E68B6783}" destId="{73A2303A-26ED-4FD9-9481-ACB9C24032D1}" srcOrd="10" destOrd="0" parTransId="{65788DD5-76DC-4ADF-8C90-8E1046E00B0C}" sibTransId="{4B4D5775-0C22-47FE-9D71-29D86C361E90}"/>
    <dgm:cxn modelId="{EF3B716A-6DC4-43B4-8D02-13D903C81653}" srcId="{FA84BF92-43C6-4E94-A77F-6263E68B6783}" destId="{C9597999-C23F-4867-9D73-E667FAF56258}" srcOrd="2" destOrd="0" parTransId="{3299E4A5-BF55-4FA8-9E3A-52EEB823A552}" sibTransId="{30CA58D9-FFDA-4ABA-B294-0F7E8E30514C}"/>
    <dgm:cxn modelId="{99879B4F-18D7-49FC-85CC-026D13D56EFE}" type="presOf" srcId="{C9597999-C23F-4867-9D73-E667FAF56258}" destId="{12E172B9-01B0-436D-9684-1CCC8FA3FE5C}" srcOrd="0" destOrd="2" presId="urn:microsoft.com/office/officeart/2005/8/layout/list1"/>
    <dgm:cxn modelId="{EC8B0A54-F4B1-49C6-837C-284194D9AD9B}" srcId="{FA84BF92-43C6-4E94-A77F-6263E68B6783}" destId="{9D1E325A-858B-4716-A56E-13A823DC9943}" srcOrd="11" destOrd="0" parTransId="{1FFCD2D4-CE04-4F36-9C3C-CA0F12C5CD0E}" sibTransId="{06A29AD8-5402-4D73-B82F-60898F313CB2}"/>
    <dgm:cxn modelId="{7D3B8C5A-14C3-46E7-9530-3B87BA492A8C}" srcId="{FA84BF92-43C6-4E94-A77F-6263E68B6783}" destId="{677379F4-192F-42B3-91B3-2EEAA0E5E5B6}" srcOrd="9" destOrd="0" parTransId="{551028B0-4684-4566-8D2B-9EB1B72FEB8A}" sibTransId="{DC619B71-2FD6-4057-A456-EA58A89EED96}"/>
    <dgm:cxn modelId="{B568F27B-0E85-4EAC-B2DE-81C9E77FC4FB}" srcId="{DE4B9EAB-636A-44C0-B4F9-D4AE4F66DB43}" destId="{FA84BF92-43C6-4E94-A77F-6263E68B6783}" srcOrd="0" destOrd="0" parTransId="{AC2F3C19-8AC1-497A-9C58-F4EC2BFCFF7F}" sibTransId="{9D7AE265-07BF-4007-A381-FB05BD763012}"/>
    <dgm:cxn modelId="{67F76081-FA63-40DC-BB5C-D6B32D5A45F2}" type="presOf" srcId="{EE85E4CA-F469-4EC9-828E-1528149D6B86}" destId="{12E172B9-01B0-436D-9684-1CCC8FA3FE5C}" srcOrd="0" destOrd="3" presId="urn:microsoft.com/office/officeart/2005/8/layout/list1"/>
    <dgm:cxn modelId="{5C53538D-6CDA-4B9E-88DF-C03ED722509E}" srcId="{FA84BF92-43C6-4E94-A77F-6263E68B6783}" destId="{9AC21A6B-C21D-4F00-9399-67D74B344BF9}" srcOrd="6" destOrd="0" parTransId="{BC216B42-3F0A-4F2B-B5F1-C4CD4AE70559}" sibTransId="{B49554F9-FE83-47F2-90A2-F99F5283D107}"/>
    <dgm:cxn modelId="{509E9B8E-7733-4486-9282-FE39CD471294}" srcId="{FA84BF92-43C6-4E94-A77F-6263E68B6783}" destId="{38DF35B7-A42D-4DDA-AF53-760F10DC649E}" srcOrd="7" destOrd="0" parTransId="{92C5052A-C1A2-4CA5-BC90-AC8CB837C9F4}" sibTransId="{F13A7C07-B7FE-49D1-BC38-CADC2C78ECC8}"/>
    <dgm:cxn modelId="{CC3FD696-ACFC-4398-930D-83B720E24FCB}" type="presOf" srcId="{38DF35B7-A42D-4DDA-AF53-760F10DC649E}" destId="{12E172B9-01B0-436D-9684-1CCC8FA3FE5C}" srcOrd="0" destOrd="8" presId="urn:microsoft.com/office/officeart/2005/8/layout/list1"/>
    <dgm:cxn modelId="{0C15A097-E8BF-4277-80E5-BF8FD50CA8A6}" srcId="{FA84BF92-43C6-4E94-A77F-6263E68B6783}" destId="{902E5DB1-9418-444A-973A-046629847972}" srcOrd="12" destOrd="0" parTransId="{DEEA694C-4DA4-4DD9-A43D-B0BB66A0E400}" sibTransId="{E07D8CE9-1AF0-41EC-A772-C5C806C7C6C2}"/>
    <dgm:cxn modelId="{4FFC70C0-FF0E-4277-A2CC-3233D36682C1}" type="presOf" srcId="{902E5DB1-9418-444A-973A-046629847972}" destId="{12E172B9-01B0-436D-9684-1CCC8FA3FE5C}" srcOrd="0" destOrd="13" presId="urn:microsoft.com/office/officeart/2005/8/layout/list1"/>
    <dgm:cxn modelId="{76E977C1-19D9-4697-8CEF-220CB318FFEA}" type="presOf" srcId="{1AFB66F0-95C8-4468-A011-E51331EFA4DE}" destId="{12E172B9-01B0-436D-9684-1CCC8FA3FE5C}" srcOrd="0" destOrd="0" presId="urn:microsoft.com/office/officeart/2005/8/layout/list1"/>
    <dgm:cxn modelId="{D217BACD-541D-4E6C-A0C0-F1432CB3EE68}" srcId="{EE85E4CA-F469-4EC9-828E-1528149D6B86}" destId="{900D0759-3409-49C3-86DD-63D4CE89F9A0}" srcOrd="0" destOrd="0" parTransId="{D4E1FC56-A221-425C-8AC2-559FA79F18C8}" sibTransId="{AC646274-6997-416F-9B93-8D8DE1FF75E5}"/>
    <dgm:cxn modelId="{182302DF-ACED-4FCF-81E2-98875FAE1AB8}" srcId="{FA84BF92-43C6-4E94-A77F-6263E68B6783}" destId="{C6E5BAD6-DF90-4357-9E05-49E455A7752C}" srcOrd="5" destOrd="0" parTransId="{FD32BF61-E54C-4C9B-BB60-6B7099E207CA}" sibTransId="{33175832-BD5F-4EBB-B29C-4AE676CAA385}"/>
    <dgm:cxn modelId="{8E78B9E3-6F86-4ED3-A82B-E1038D8F83D0}" type="presOf" srcId="{F57B7354-295B-44C6-85CC-4CDD2C9AE390}" destId="{12E172B9-01B0-436D-9684-1CCC8FA3FE5C}" srcOrd="0" destOrd="1" presId="urn:microsoft.com/office/officeart/2005/8/layout/list1"/>
    <dgm:cxn modelId="{474E0FEA-09FA-4C62-AB15-FA187888ECE5}" type="presOf" srcId="{677379F4-192F-42B3-91B3-2EEAA0E5E5B6}" destId="{12E172B9-01B0-436D-9684-1CCC8FA3FE5C}" srcOrd="0" destOrd="10" presId="urn:microsoft.com/office/officeart/2005/8/layout/list1"/>
    <dgm:cxn modelId="{2A26EDEC-5253-4383-96B7-B4EA04354314}" srcId="{FA84BF92-43C6-4E94-A77F-6263E68B6783}" destId="{EE85E4CA-F469-4EC9-828E-1528149D6B86}" srcOrd="3" destOrd="0" parTransId="{3A6E5675-9C44-4EED-AD9B-760D9806AF8B}" sibTransId="{8A7496BF-96F9-4103-BC86-D04E258B0D6A}"/>
    <dgm:cxn modelId="{77CC30F8-D3BD-4ED9-8A89-C690D43F000D}" srcId="{FA84BF92-43C6-4E94-A77F-6263E68B6783}" destId="{8714BE14-980B-4E92-8D58-A509B79C63B4}" srcOrd="8" destOrd="0" parTransId="{F827886D-C51B-455D-ABA3-10EE521C23FB}" sibTransId="{45B5501D-13E9-4941-BAE3-86E9B3AEE644}"/>
    <dgm:cxn modelId="{380371FC-9727-446E-8791-C059741A417D}" type="presOf" srcId="{8714BE14-980B-4E92-8D58-A509B79C63B4}" destId="{12E172B9-01B0-436D-9684-1CCC8FA3FE5C}" srcOrd="0" destOrd="9" presId="urn:microsoft.com/office/officeart/2005/8/layout/list1"/>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ctr"/>
          <a:r>
            <a:rPr lang="en-US" sz="2600" b="1" u="none" dirty="0">
              <a:effectLst/>
              <a:latin typeface="Calibri" panose="020F0502020204030204" pitchFamily="34" charset="0"/>
              <a:ea typeface="Times New Roman" panose="02020603050405020304" pitchFamily="18" charset="0"/>
              <a:cs typeface="Times New Roman" panose="02020603050405020304" pitchFamily="18" charset="0"/>
            </a:rPr>
            <a:t>Review of ERCOT’s IAG Report – December 2023</a:t>
          </a:r>
          <a:endParaRPr lang="en-US" sz="2600" u="none" dirty="0">
            <a:latin typeface="Arial Rounded MT Bold" panose="020F0704030504030204" pitchFamily="34" charset="0"/>
          </a:endParaRP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2A848407-044E-4A6A-862A-E88C602041E8}">
      <dgm:prSet phldrT="[Text]" custT="1"/>
      <dgm:spPr/>
      <dgm:t>
        <a:bodyPr/>
        <a:lstStyle/>
        <a:p>
          <a:pPr algn="l">
            <a:lnSpc>
              <a:spcPct val="90000"/>
            </a:lnSpc>
            <a:buFont typeface="+mj-lt"/>
            <a:buAutoNum type="arabicPeriod"/>
          </a:pPr>
          <a:endParaRPr lang="en-US" sz="1600" dirty="0">
            <a:latin typeface="Arial Rounded MT Bold" panose="020F0704030504030204" pitchFamily="34" charset="0"/>
          </a:endParaRPr>
        </a:p>
      </dgm:t>
    </dgm:pt>
    <dgm:pt modelId="{B5047BBA-80E9-403C-B242-F1F03DBA0441}" type="parTrans" cxnId="{94A9E7B9-456E-4037-B280-68408C2DA2C3}">
      <dgm:prSet/>
      <dgm:spPr/>
      <dgm:t>
        <a:bodyPr/>
        <a:lstStyle/>
        <a:p>
          <a:endParaRPr lang="en-US"/>
        </a:p>
      </dgm:t>
    </dgm:pt>
    <dgm:pt modelId="{5D727B9D-6685-49B2-9C71-971E8709399B}" type="sibTrans" cxnId="{94A9E7B9-456E-4037-B280-68408C2DA2C3}">
      <dgm:prSet/>
      <dgm:spPr/>
      <dgm:t>
        <a:bodyPr/>
        <a:lstStyle/>
        <a:p>
          <a:endParaRPr lang="en-US"/>
        </a:p>
      </dgm:t>
    </dgm:pt>
    <dgm:pt modelId="{FF8F69F5-1B3D-45EE-BDD1-340B0D74891D}">
      <dgm:prSet phldrT="[Text]" custT="1"/>
      <dgm:spPr/>
      <dgm:t>
        <a:bodyPr/>
        <a:lstStyle/>
        <a:p>
          <a:pPr algn="l">
            <a:lnSpc>
              <a:spcPct val="90000"/>
            </a:lnSpc>
            <a:buFont typeface="+mj-lt"/>
            <a:buAutoNum type="arabicPeriod"/>
          </a:pPr>
          <a:endParaRPr lang="en-US" sz="2400" dirty="0">
            <a:latin typeface="Arial Rounded MT Bold" panose="020F0704030504030204" pitchFamily="34" charset="0"/>
          </a:endParaRPr>
        </a:p>
      </dgm:t>
    </dgm:pt>
    <dgm:pt modelId="{3459238B-5B1B-4FEA-8711-E4BF4A73BC00}" type="parTrans" cxnId="{98488552-49F3-4666-8192-AD7EFB388252}">
      <dgm:prSet/>
      <dgm:spPr/>
      <dgm:t>
        <a:bodyPr/>
        <a:lstStyle/>
        <a:p>
          <a:endParaRPr lang="en-US"/>
        </a:p>
      </dgm:t>
    </dgm:pt>
    <dgm:pt modelId="{5CCFF188-8B7E-4855-B0A5-B088A85F1D6A}" type="sibTrans" cxnId="{98488552-49F3-4666-8192-AD7EFB388252}">
      <dgm:prSet/>
      <dgm:spPr/>
      <dgm:t>
        <a:bodyPr/>
        <a:lstStyle/>
        <a:p>
          <a:endParaRPr lang="en-US"/>
        </a:p>
      </dgm:t>
    </dgm:pt>
    <dgm:pt modelId="{E90AD862-9670-430F-94D8-C018DC011FC4}">
      <dgm:prSet phldrT="[Text]" custT="1"/>
      <dgm:spPr/>
      <dgm:t>
        <a:bodyPr/>
        <a:lstStyle/>
        <a:p>
          <a:pPr algn="just">
            <a:lnSpc>
              <a:spcPct val="90000"/>
            </a:lnSpc>
            <a:buFont typeface="+mj-lt"/>
            <a:buAutoNum type="arabicPeriod"/>
          </a:pPr>
          <a:r>
            <a:rPr lang="en-US" sz="2000" dirty="0">
              <a:latin typeface="Tenorite" panose="00000500000000000000" pitchFamily="2" charset="0"/>
            </a:rPr>
            <a:t>The growing trend for IAGs with &gt; 1% of enrollments makes up the majority of the volume (2520 counts) as opposed to the REPs with &lt; 1% of enrollments (945 counts). This number used to be divided ~ 50/50. This would be an indicator the same “offenders” have continued business practices that lead to a higher % of IAGs. </a:t>
          </a:r>
          <a:endParaRPr lang="en-US" sz="1600" dirty="0">
            <a:latin typeface="Arial Rounded MT Bold" panose="020F0704030504030204" pitchFamily="34" charset="0"/>
          </a:endParaRPr>
        </a:p>
      </dgm:t>
    </dgm:pt>
    <dgm:pt modelId="{48C5E9C6-2125-47B4-A811-21CDF5082CC2}" type="sibTrans" cxnId="{39E6CD9E-E9A0-4A41-9D9E-F0D91EE5A458}">
      <dgm:prSet/>
      <dgm:spPr/>
      <dgm:t>
        <a:bodyPr/>
        <a:lstStyle/>
        <a:p>
          <a:endParaRPr lang="en-US"/>
        </a:p>
      </dgm:t>
    </dgm:pt>
    <dgm:pt modelId="{42962001-99FA-4688-95B4-B02794335739}" type="parTrans" cxnId="{39E6CD9E-E9A0-4A41-9D9E-F0D91EE5A458}">
      <dgm:prSet/>
      <dgm:spPr/>
      <dgm:t>
        <a:bodyPr/>
        <a:lstStyle/>
        <a:p>
          <a:endParaRPr lang="en-US"/>
        </a:p>
      </dgm:t>
    </dgm:pt>
    <dgm:pt modelId="{F001EDE0-4095-4FA8-81E1-4F45E9AA8CD0}">
      <dgm:prSet phldrT="[Text]" custT="1"/>
      <dgm:spPr/>
      <dgm:t>
        <a:bodyPr/>
        <a:lstStyle/>
        <a:p>
          <a:pPr algn="just">
            <a:lnSpc>
              <a:spcPct val="90000"/>
            </a:lnSpc>
            <a:buFont typeface="+mj-lt"/>
            <a:buNone/>
          </a:pPr>
          <a:r>
            <a:rPr lang="en-US" sz="2400" b="1" dirty="0">
              <a:latin typeface="Arial Rounded MT Bold" panose="020F0704030504030204" pitchFamily="34" charset="0"/>
            </a:rPr>
            <a:t>Observations:</a:t>
          </a:r>
        </a:p>
      </dgm:t>
    </dgm:pt>
    <dgm:pt modelId="{E5DEEF9C-6F75-40F4-ADC0-F49970B1705F}" type="parTrans" cxnId="{DD0C686F-C697-49F3-8B42-7FA74876B921}">
      <dgm:prSet/>
      <dgm:spPr/>
      <dgm:t>
        <a:bodyPr/>
        <a:lstStyle/>
        <a:p>
          <a:endParaRPr lang="en-US"/>
        </a:p>
      </dgm:t>
    </dgm:pt>
    <dgm:pt modelId="{758678D9-D7F4-4425-AB06-94325986A17C}" type="sibTrans" cxnId="{DD0C686F-C697-49F3-8B42-7FA74876B921}">
      <dgm:prSet/>
      <dgm:spPr/>
      <dgm:t>
        <a:bodyPr/>
        <a:lstStyle/>
        <a:p>
          <a:endParaRPr lang="en-US"/>
        </a:p>
      </dgm:t>
    </dgm:pt>
    <dgm:pt modelId="{F1A83D93-46FC-4CA9-B4FC-44BD26E6A77E}">
      <dgm:prSet custT="1"/>
      <dgm:spPr/>
      <dgm:t>
        <a:bodyPr/>
        <a:lstStyle/>
        <a:p>
          <a:pPr algn="just">
            <a:lnSpc>
              <a:spcPct val="90000"/>
            </a:lnSpc>
            <a:buFont typeface="+mj-lt"/>
            <a:buAutoNum type="arabicPeriod"/>
          </a:pPr>
          <a:r>
            <a:rPr lang="en-US" sz="2000" dirty="0">
              <a:latin typeface="Tenorite" panose="00000500000000000000" pitchFamily="2" charset="0"/>
            </a:rPr>
            <a:t>% of total enrollments has reduced overall (down to 1.04% as opposed to 1.2% as seen in the past</a:t>
          </a:r>
        </a:p>
      </dgm:t>
    </dgm:pt>
    <dgm:pt modelId="{52A425D5-E59E-4CC4-8065-0EBEB20C9801}" type="parTrans" cxnId="{3AEFB204-6ECC-44C0-BEBF-890C1CB5483F}">
      <dgm:prSet/>
      <dgm:spPr/>
      <dgm:t>
        <a:bodyPr/>
        <a:lstStyle/>
        <a:p>
          <a:endParaRPr lang="en-US"/>
        </a:p>
      </dgm:t>
    </dgm:pt>
    <dgm:pt modelId="{ADE3E3AB-6CC5-4983-8070-CA3BCB3C5B38}" type="sibTrans" cxnId="{3AEFB204-6ECC-44C0-BEBF-890C1CB5483F}">
      <dgm:prSet/>
      <dgm:spPr/>
      <dgm:t>
        <a:bodyPr/>
        <a:lstStyle/>
        <a:p>
          <a:endParaRPr lang="en-US"/>
        </a:p>
      </dgm:t>
    </dgm:pt>
    <dgm:pt modelId="{761AB8F4-575D-4826-9651-80457CC9FFD5}">
      <dgm:prSet custT="1"/>
      <dgm:spPr/>
      <dgm:t>
        <a:bodyPr/>
        <a:lstStyle/>
        <a:p>
          <a:pPr algn="just">
            <a:lnSpc>
              <a:spcPct val="90000"/>
            </a:lnSpc>
            <a:buFont typeface="+mj-lt"/>
            <a:buAutoNum type="arabicPeriod"/>
          </a:pPr>
          <a:r>
            <a:rPr lang="en-US" sz="2000" dirty="0">
              <a:latin typeface="Tenorite" panose="00000500000000000000" pitchFamily="2" charset="0"/>
            </a:rPr>
            <a:t>The number of REPs with ‘12’ representing the number of months with enrollments &gt; 1% resulting in IAGs has declined over the years.</a:t>
          </a:r>
        </a:p>
      </dgm:t>
    </dgm:pt>
    <dgm:pt modelId="{04FEDE49-E8C9-4131-80AF-40EB1A21EFD5}" type="parTrans" cxnId="{5DE5344F-226E-4ED0-8E33-C7C3E3F43BAD}">
      <dgm:prSet/>
      <dgm:spPr/>
      <dgm:t>
        <a:bodyPr/>
        <a:lstStyle/>
        <a:p>
          <a:endParaRPr lang="en-US"/>
        </a:p>
      </dgm:t>
    </dgm:pt>
    <dgm:pt modelId="{BAB2F464-E4D2-4AFF-9DBE-872938C4B896}" type="sibTrans" cxnId="{5DE5344F-226E-4ED0-8E33-C7C3E3F43BAD}">
      <dgm:prSet/>
      <dgm:spPr/>
      <dgm:t>
        <a:bodyPr/>
        <a:lstStyle/>
        <a:p>
          <a:endParaRPr lang="en-US"/>
        </a:p>
      </dgm:t>
    </dgm:pt>
    <dgm:pt modelId="{4C3A2577-8129-44B3-B9F4-A9F79692E82E}">
      <dgm:prSet custT="1"/>
      <dgm:spPr/>
      <dgm:t>
        <a:bodyPr/>
        <a:lstStyle/>
        <a:p>
          <a:pPr algn="just">
            <a:lnSpc>
              <a:spcPct val="90000"/>
            </a:lnSpc>
            <a:buFont typeface="+mj-lt"/>
            <a:buAutoNum type="arabicPeriod"/>
          </a:pPr>
          <a:r>
            <a:rPr lang="en-US" sz="2000" dirty="0">
              <a:latin typeface="Tenorite" panose="00000500000000000000" pitchFamily="2" charset="0"/>
            </a:rPr>
            <a:t>Fewer REPs with &gt;1% of switches resulting in rescissions. Either this process is improving, or REPs are not sending as many switch transactions.</a:t>
          </a:r>
        </a:p>
      </dgm:t>
    </dgm:pt>
    <dgm:pt modelId="{34C6E6F1-2630-4F1C-B37D-BBFDB250ADDC}" type="parTrans" cxnId="{7FC60D48-A1A5-46F5-BAC6-2C2D9659013E}">
      <dgm:prSet/>
      <dgm:spPr/>
      <dgm:t>
        <a:bodyPr/>
        <a:lstStyle/>
        <a:p>
          <a:endParaRPr lang="en-US"/>
        </a:p>
      </dgm:t>
    </dgm:pt>
    <dgm:pt modelId="{7B584C3B-BC7B-40D0-883D-837FFEC6F9E1}" type="sibTrans" cxnId="{7FC60D48-A1A5-46F5-BAC6-2C2D9659013E}">
      <dgm:prSet/>
      <dgm:spPr/>
      <dgm:t>
        <a:bodyPr/>
        <a:lstStyle/>
        <a:p>
          <a:endParaRPr lang="en-US"/>
        </a:p>
      </dgm:t>
    </dgm:pt>
    <dgm:pt modelId="{C36079F9-E509-4D01-8269-F0DF02E31368}">
      <dgm:prSet custT="1"/>
      <dgm:spPr/>
      <dgm:t>
        <a:bodyPr/>
        <a:lstStyle/>
        <a:p>
          <a:pPr algn="just">
            <a:lnSpc>
              <a:spcPct val="90000"/>
            </a:lnSpc>
            <a:buFont typeface="+mj-lt"/>
            <a:buAutoNum type="arabicPeriod"/>
          </a:pPr>
          <a:r>
            <a:rPr lang="en-US" sz="2000" dirty="0">
              <a:latin typeface="Tenorite" panose="00000500000000000000" pitchFamily="2" charset="0"/>
            </a:rPr>
            <a:t>Sheri will provide graphical representation of trends as shown in MarkeTrak training for RMS viewing.</a:t>
          </a:r>
        </a:p>
      </dgm:t>
    </dgm:pt>
    <dgm:pt modelId="{D0B6D5E4-6FB2-4E98-A640-F1276335C205}" type="parTrans" cxnId="{AD99F6E9-DAD7-4D24-A09F-56B767B6E13C}">
      <dgm:prSet/>
      <dgm:spPr/>
      <dgm:t>
        <a:bodyPr/>
        <a:lstStyle/>
        <a:p>
          <a:endParaRPr lang="en-US"/>
        </a:p>
      </dgm:t>
    </dgm:pt>
    <dgm:pt modelId="{1C1C2EA6-F584-4109-B1A5-EC3C751C11AE}" type="sibTrans" cxnId="{AD99F6E9-DAD7-4D24-A09F-56B767B6E13C}">
      <dgm:prSet/>
      <dgm:spPr/>
      <dgm:t>
        <a:bodyPr/>
        <a:lstStyle/>
        <a:p>
          <a:endParaRPr lang="en-US"/>
        </a:p>
      </dgm:t>
    </dgm:pt>
    <dgm:pt modelId="{6B3AC86E-4E32-4101-8CFD-6777DCDB002E}">
      <dgm:prSet custT="1"/>
      <dgm:spPr/>
      <dgm:t>
        <a:bodyPr/>
        <a:lstStyle/>
        <a:p>
          <a:pPr algn="just">
            <a:lnSpc>
              <a:spcPct val="90000"/>
            </a:lnSpc>
            <a:buFont typeface="+mj-lt"/>
            <a:buAutoNum type="arabicPeriod"/>
          </a:pPr>
          <a:endParaRPr lang="en-US" sz="2000" dirty="0">
            <a:latin typeface="Tenorite" panose="00000500000000000000" pitchFamily="2" charset="0"/>
          </a:endParaRPr>
        </a:p>
      </dgm:t>
    </dgm:pt>
    <dgm:pt modelId="{76033FFF-9E09-4961-BA15-0CF1E4AA0CFC}" type="parTrans" cxnId="{3603BD93-B20E-49DF-A7FF-7F288E45550C}">
      <dgm:prSet/>
      <dgm:spPr/>
      <dgm:t>
        <a:bodyPr/>
        <a:lstStyle/>
        <a:p>
          <a:endParaRPr lang="en-US"/>
        </a:p>
      </dgm:t>
    </dgm:pt>
    <dgm:pt modelId="{ACA8E2D5-8E8D-4C55-AD2A-708BF8F368F3}" type="sibTrans" cxnId="{3603BD93-B20E-49DF-A7FF-7F288E45550C}">
      <dgm:prSet/>
      <dgm:spPr/>
      <dgm:t>
        <a:bodyPr/>
        <a:lstStyle/>
        <a:p>
          <a:endParaRPr lang="en-US"/>
        </a:p>
      </dgm:t>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443179" custLinFactX="-14163" custLinFactNeighborX="-100000" custLinFactNeighborY="-2192">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Y="113011" custLinFactY="-7569" custLinFactNeighborY="-100000">
        <dgm:presLayoutVars>
          <dgm:bulletEnabled val="1"/>
        </dgm:presLayoutVars>
      </dgm:prSet>
      <dgm:spPr/>
    </dgm:pt>
  </dgm:ptLst>
  <dgm:cxnLst>
    <dgm:cxn modelId="{3AEFB204-6ECC-44C0-BEBF-890C1CB5483F}" srcId="{FA84BF92-43C6-4E94-A77F-6263E68B6783}" destId="{F1A83D93-46FC-4CA9-B4FC-44BD26E6A77E}" srcOrd="4" destOrd="0" parTransId="{52A425D5-E59E-4CC4-8065-0EBEB20C9801}" sibTransId="{ADE3E3AB-6CC5-4983-8070-CA3BCB3C5B38}"/>
    <dgm:cxn modelId="{8E2DAA1F-F040-442A-B948-52B3225272F6}" type="presOf" srcId="{761AB8F4-575D-4826-9651-80457CC9FFD5}" destId="{12E172B9-01B0-436D-9684-1CCC8FA3FE5C}" srcOrd="0" destOrd="5" presId="urn:microsoft.com/office/officeart/2005/8/layout/list1"/>
    <dgm:cxn modelId="{4BCE8D29-5696-4CF8-BE2A-87435836A477}" type="presOf" srcId="{FA84BF92-43C6-4E94-A77F-6263E68B6783}" destId="{4FC84B32-D1CC-469D-BDF0-F53E02EEAA9C}" srcOrd="1" destOrd="0" presId="urn:microsoft.com/office/officeart/2005/8/layout/list1"/>
    <dgm:cxn modelId="{06B1B634-4D0D-4D38-B971-DBD5D3B5727D}" type="presOf" srcId="{6B3AC86E-4E32-4101-8CFD-6777DCDB002E}" destId="{12E172B9-01B0-436D-9684-1CCC8FA3FE5C}" srcOrd="0" destOrd="8" presId="urn:microsoft.com/office/officeart/2005/8/layout/list1"/>
    <dgm:cxn modelId="{C7805960-ECC9-43E0-AAD8-F67026F4BC55}" type="presOf" srcId="{DE4B9EAB-636A-44C0-B4F9-D4AE4F66DB43}" destId="{C0727D5E-6C12-4BCD-825A-84F5DCF3AFD4}" srcOrd="0" destOrd="0" presId="urn:microsoft.com/office/officeart/2005/8/layout/list1"/>
    <dgm:cxn modelId="{33320C62-C43B-47FC-96AE-640F80DE87D7}" type="presOf" srcId="{FA84BF92-43C6-4E94-A77F-6263E68B6783}" destId="{8D263EF1-990E-4235-B334-4F0671851AEE}" srcOrd="0" destOrd="0" presId="urn:microsoft.com/office/officeart/2005/8/layout/list1"/>
    <dgm:cxn modelId="{7FC60D48-A1A5-46F5-BAC6-2C2D9659013E}" srcId="{FA84BF92-43C6-4E94-A77F-6263E68B6783}" destId="{4C3A2577-8129-44B3-B9F4-A9F79692E82E}" srcOrd="6" destOrd="0" parTransId="{34C6E6F1-2630-4F1C-B37D-BBFDB250ADDC}" sibTransId="{7B584C3B-BC7B-40D0-883D-837FFEC6F9E1}"/>
    <dgm:cxn modelId="{5DE5344F-226E-4ED0-8E33-C7C3E3F43BAD}" srcId="{FA84BF92-43C6-4E94-A77F-6263E68B6783}" destId="{761AB8F4-575D-4826-9651-80457CC9FFD5}" srcOrd="5" destOrd="0" parTransId="{04FEDE49-E8C9-4131-80AF-40EB1A21EFD5}" sibTransId="{BAB2F464-E4D2-4AFF-9DBE-872938C4B896}"/>
    <dgm:cxn modelId="{DD0C686F-C697-49F3-8B42-7FA74876B921}" srcId="{FA84BF92-43C6-4E94-A77F-6263E68B6783}" destId="{F001EDE0-4095-4FA8-81E1-4F45E9AA8CD0}" srcOrd="2" destOrd="0" parTransId="{E5DEEF9C-6F75-40F4-ADC0-F49970B1705F}" sibTransId="{758678D9-D7F4-4425-AB06-94325986A17C}"/>
    <dgm:cxn modelId="{98488552-49F3-4666-8192-AD7EFB388252}" srcId="{FA84BF92-43C6-4E94-A77F-6263E68B6783}" destId="{FF8F69F5-1B3D-45EE-BDD1-340B0D74891D}" srcOrd="1" destOrd="0" parTransId="{3459238B-5B1B-4FEA-8711-E4BF4A73BC00}" sibTransId="{5CCFF188-8B7E-4855-B0A5-B088A85F1D6A}"/>
    <dgm:cxn modelId="{B568F27B-0E85-4EAC-B2DE-81C9E77FC4FB}" srcId="{DE4B9EAB-636A-44C0-B4F9-D4AE4F66DB43}" destId="{FA84BF92-43C6-4E94-A77F-6263E68B6783}" srcOrd="0" destOrd="0" parTransId="{AC2F3C19-8AC1-497A-9C58-F4EC2BFCFF7F}" sibTransId="{9D7AE265-07BF-4007-A381-FB05BD763012}"/>
    <dgm:cxn modelId="{1E300480-23D4-474D-9CC6-C73B30322545}" type="presOf" srcId="{E90AD862-9670-430F-94D8-C018DC011FC4}" destId="{12E172B9-01B0-436D-9684-1CCC8FA3FE5C}" srcOrd="0" destOrd="3" presId="urn:microsoft.com/office/officeart/2005/8/layout/list1"/>
    <dgm:cxn modelId="{8BE82B82-38BE-4470-AEC6-EFC465F4DA38}" type="presOf" srcId="{4C3A2577-8129-44B3-B9F4-A9F79692E82E}" destId="{12E172B9-01B0-436D-9684-1CCC8FA3FE5C}" srcOrd="0" destOrd="6" presId="urn:microsoft.com/office/officeart/2005/8/layout/list1"/>
    <dgm:cxn modelId="{3603BD93-B20E-49DF-A7FF-7F288E45550C}" srcId="{FA84BF92-43C6-4E94-A77F-6263E68B6783}" destId="{6B3AC86E-4E32-4101-8CFD-6777DCDB002E}" srcOrd="8" destOrd="0" parTransId="{76033FFF-9E09-4961-BA15-0CF1E4AA0CFC}" sibTransId="{ACA8E2D5-8E8D-4C55-AD2A-708BF8F368F3}"/>
    <dgm:cxn modelId="{39E6CD9E-E9A0-4A41-9D9E-F0D91EE5A458}" srcId="{FA84BF92-43C6-4E94-A77F-6263E68B6783}" destId="{E90AD862-9670-430F-94D8-C018DC011FC4}" srcOrd="3" destOrd="0" parTransId="{42962001-99FA-4688-95B4-B02794335739}" sibTransId="{48C5E9C6-2125-47B4-A811-21CDF5082CC2}"/>
    <dgm:cxn modelId="{4031AE9F-6B2B-45E4-9B0D-8C05B36D97E6}" type="presOf" srcId="{FF8F69F5-1B3D-45EE-BDD1-340B0D74891D}" destId="{12E172B9-01B0-436D-9684-1CCC8FA3FE5C}" srcOrd="0" destOrd="1" presId="urn:microsoft.com/office/officeart/2005/8/layout/list1"/>
    <dgm:cxn modelId="{3F53ACA5-155D-4952-9623-DA4F307F34C4}" type="presOf" srcId="{F001EDE0-4095-4FA8-81E1-4F45E9AA8CD0}" destId="{12E172B9-01B0-436D-9684-1CCC8FA3FE5C}" srcOrd="0" destOrd="2" presId="urn:microsoft.com/office/officeart/2005/8/layout/list1"/>
    <dgm:cxn modelId="{53F3E1AB-3FBD-4102-88CB-3281691BE324}" type="presOf" srcId="{C36079F9-E509-4D01-8269-F0DF02E31368}" destId="{12E172B9-01B0-436D-9684-1CCC8FA3FE5C}" srcOrd="0" destOrd="7" presId="urn:microsoft.com/office/officeart/2005/8/layout/list1"/>
    <dgm:cxn modelId="{94A9E7B9-456E-4037-B280-68408C2DA2C3}" srcId="{FA84BF92-43C6-4E94-A77F-6263E68B6783}" destId="{2A848407-044E-4A6A-862A-E88C602041E8}" srcOrd="0" destOrd="0" parTransId="{B5047BBA-80E9-403C-B242-F1F03DBA0441}" sibTransId="{5D727B9D-6685-49B2-9C71-971E8709399B}"/>
    <dgm:cxn modelId="{FE4611D4-3AEE-4E61-8EE4-00953E66C6C3}" type="presOf" srcId="{2A848407-044E-4A6A-862A-E88C602041E8}" destId="{12E172B9-01B0-436D-9684-1CCC8FA3FE5C}" srcOrd="0" destOrd="0" presId="urn:microsoft.com/office/officeart/2005/8/layout/list1"/>
    <dgm:cxn modelId="{AD99F6E9-DAD7-4D24-A09F-56B767B6E13C}" srcId="{FA84BF92-43C6-4E94-A77F-6263E68B6783}" destId="{C36079F9-E509-4D01-8269-F0DF02E31368}" srcOrd="7" destOrd="0" parTransId="{D0B6D5E4-6FB2-4E98-A640-F1276335C205}" sibTransId="{1C1C2EA6-F584-4109-B1A5-EC3C751C11AE}"/>
    <dgm:cxn modelId="{B6E0B0FF-3DB2-4F69-8924-05E59FAD4E43}" type="presOf" srcId="{F1A83D93-46FC-4CA9-B4FC-44BD26E6A77E}" destId="{12E172B9-01B0-436D-9684-1CCC8FA3FE5C}" srcOrd="0" destOrd="4" presId="urn:microsoft.com/office/officeart/2005/8/layout/list1"/>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ctr"/>
          <a:r>
            <a:rPr lang="en-US" sz="2600" dirty="0">
              <a:latin typeface="Arial Rounded MT Bold" panose="020F0704030504030204" pitchFamily="34" charset="0"/>
            </a:rPr>
            <a:t>Next Meeting – </a:t>
          </a:r>
          <a:r>
            <a:rPr lang="en-US" sz="2600" b="1" dirty="0"/>
            <a:t>Wednesday, April 10th </a:t>
          </a:r>
          <a:endParaRPr lang="en-US" sz="2600" dirty="0">
            <a:latin typeface="Arial Rounded MT Bold" panose="020F0704030504030204" pitchFamily="34" charset="0"/>
          </a:endParaRP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D2506135-395C-47B0-8DA9-C3F76649FF22}">
      <dgm:prSet phldrT="[Text]" custT="1"/>
      <dgm:spPr/>
      <dgm:t>
        <a:bodyPr anchor="ctr" anchorCtr="0"/>
        <a:lstStyle/>
        <a:p>
          <a:pPr algn="just">
            <a:buNone/>
          </a:pPr>
          <a:r>
            <a:rPr lang="en-US" sz="2400" b="1" dirty="0">
              <a:latin typeface="Tenorite" panose="00000500000000000000" pitchFamily="2" charset="0"/>
              <a:cs typeface="Calibri" panose="020F0502020204030204" pitchFamily="34" charset="0"/>
            </a:rPr>
            <a:t>DRAFT Agenda</a:t>
          </a:r>
          <a:r>
            <a:rPr lang="en-US" sz="2400" dirty="0">
              <a:latin typeface="Tenorite" panose="00000500000000000000" pitchFamily="2" charset="0"/>
              <a:cs typeface="Calibri" panose="020F0502020204030204" pitchFamily="34" charset="0"/>
            </a:rPr>
            <a:t>:</a:t>
          </a:r>
        </a:p>
      </dgm:t>
    </dgm:pt>
    <dgm:pt modelId="{5AE6885F-1A01-4324-A69E-284DA5FAEB5E}" type="parTrans" cxnId="{9527099C-48BD-4C52-BE1B-F581599A9067}">
      <dgm:prSet/>
      <dgm:spPr/>
      <dgm:t>
        <a:bodyPr/>
        <a:lstStyle/>
        <a:p>
          <a:endParaRPr lang="en-US"/>
        </a:p>
      </dgm:t>
    </dgm:pt>
    <dgm:pt modelId="{D79BAE52-B8CB-4181-ACDC-6CE5498C10F0}" type="sibTrans" cxnId="{9527099C-48BD-4C52-BE1B-F581599A9067}">
      <dgm:prSet/>
      <dgm:spPr/>
      <dgm:t>
        <a:bodyPr/>
        <a:lstStyle/>
        <a:p>
          <a:endParaRPr lang="en-US"/>
        </a:p>
      </dgm:t>
    </dgm:pt>
    <dgm:pt modelId="{A00CC55C-C72B-47E2-9AE1-1FA65D7AAADD}">
      <dgm:prSet phldrT="[Text]" custT="1"/>
      <dgm:spPr/>
      <dgm:t>
        <a:bodyPr anchor="ctr" anchorCtr="0"/>
        <a:lstStyle/>
        <a:p>
          <a:pPr algn="l">
            <a:buFont typeface="Wingdings" panose="05000000000000000000" pitchFamily="2" charset="2"/>
            <a:buChar char="q"/>
          </a:pPr>
          <a:endParaRPr lang="en-US" sz="2000" dirty="0">
            <a:latin typeface="Arial Rounded MT Bold" panose="020F0704030504030204" pitchFamily="34" charset="0"/>
          </a:endParaRPr>
        </a:p>
      </dgm:t>
    </dgm:pt>
    <dgm:pt modelId="{51C22535-9E0E-469C-8BEF-51899D86B06A}" type="parTrans" cxnId="{AA6C1FE1-D30E-4BFF-8708-BC6FCAF80051}">
      <dgm:prSet/>
      <dgm:spPr/>
      <dgm:t>
        <a:bodyPr/>
        <a:lstStyle/>
        <a:p>
          <a:endParaRPr lang="en-US"/>
        </a:p>
      </dgm:t>
    </dgm:pt>
    <dgm:pt modelId="{29076AEE-A5EE-45EE-B91F-406449F3592D}" type="sibTrans" cxnId="{AA6C1FE1-D30E-4BFF-8708-BC6FCAF80051}">
      <dgm:prSet/>
      <dgm:spPr/>
      <dgm:t>
        <a:bodyPr/>
        <a:lstStyle/>
        <a:p>
          <a:endParaRPr lang="en-US"/>
        </a:p>
      </dgm:t>
    </dgm:pt>
    <dgm:pt modelId="{F4442908-9FC7-4167-9B10-7F40337E004E}">
      <dgm:prSet phldrT="[Text]" custT="1"/>
      <dgm:spPr/>
      <dgm:t>
        <a:bodyPr anchor="ctr" anchorCtr="0"/>
        <a:lstStyle/>
        <a:p>
          <a:pPr algn="just">
            <a:buFont typeface="Arial" panose="020B0604020202020204" pitchFamily="34" charset="0"/>
            <a:buChar char="•"/>
          </a:pPr>
          <a:r>
            <a:rPr lang="en-US" sz="2000" dirty="0">
              <a:latin typeface="Tenorite" panose="00000500000000000000" pitchFamily="2" charset="0"/>
              <a:cs typeface="Calibri" panose="020F0502020204030204" pitchFamily="34" charset="0"/>
            </a:rPr>
            <a:t>System Instances &amp; MT Performance</a:t>
          </a:r>
        </a:p>
      </dgm:t>
    </dgm:pt>
    <dgm:pt modelId="{5E884D67-B5C7-4191-A5DE-52A457D75071}" type="parTrans" cxnId="{FF47E610-8108-4CF2-A294-DCB652E90F5B}">
      <dgm:prSet/>
      <dgm:spPr/>
      <dgm:t>
        <a:bodyPr/>
        <a:lstStyle/>
        <a:p>
          <a:endParaRPr lang="en-US"/>
        </a:p>
      </dgm:t>
    </dgm:pt>
    <dgm:pt modelId="{08EE3E14-3055-4699-87E9-1C905EB88ED8}" type="sibTrans" cxnId="{FF47E610-8108-4CF2-A294-DCB652E90F5B}">
      <dgm:prSet/>
      <dgm:spPr/>
      <dgm:t>
        <a:bodyPr/>
        <a:lstStyle/>
        <a:p>
          <a:endParaRPr lang="en-US"/>
        </a:p>
      </dgm:t>
    </dgm:pt>
    <dgm:pt modelId="{02F7AF0B-EC7F-4527-A68E-4A56FEF22CAA}">
      <dgm:prSet phldrT="[Text]" custT="1"/>
      <dgm:spPr/>
      <dgm:t>
        <a:bodyPr anchor="ctr" anchorCtr="0"/>
        <a:lstStyle/>
        <a:p>
          <a:pPr algn="just">
            <a:buFont typeface="Arial" panose="020B0604020202020204" pitchFamily="34" charset="0"/>
            <a:buChar char="•"/>
          </a:pPr>
          <a:r>
            <a:rPr lang="en-US" sz="2000" dirty="0">
              <a:latin typeface="Tenorite" panose="00000500000000000000" pitchFamily="2" charset="0"/>
              <a:cs typeface="Calibri" panose="020F0502020204030204" pitchFamily="34" charset="0"/>
            </a:rPr>
            <a:t>Listserv</a:t>
          </a:r>
        </a:p>
      </dgm:t>
    </dgm:pt>
    <dgm:pt modelId="{2C082062-0F4A-46CE-9F54-2255FBF89EF2}" type="parTrans" cxnId="{36F8B17E-C395-4A93-B1D9-C03401023B9C}">
      <dgm:prSet/>
      <dgm:spPr/>
      <dgm:t>
        <a:bodyPr/>
        <a:lstStyle/>
        <a:p>
          <a:endParaRPr lang="en-US"/>
        </a:p>
      </dgm:t>
    </dgm:pt>
    <dgm:pt modelId="{D037B3F9-D3DE-4A58-AF2E-9DE91828FF09}" type="sibTrans" cxnId="{36F8B17E-C395-4A93-B1D9-C03401023B9C}">
      <dgm:prSet/>
      <dgm:spPr/>
      <dgm:t>
        <a:bodyPr/>
        <a:lstStyle/>
        <a:p>
          <a:endParaRPr lang="en-US"/>
        </a:p>
      </dgm:t>
    </dgm:pt>
    <dgm:pt modelId="{F673FA59-847C-4E39-BDD5-6490E0B76FFF}">
      <dgm:prSet phldrT="[Text]" custT="1"/>
      <dgm:spPr/>
      <dgm:t>
        <a:bodyPr anchor="ctr" anchorCtr="0"/>
        <a:lstStyle/>
        <a:p>
          <a:pPr algn="just">
            <a:buFont typeface="Wingdings" panose="05000000000000000000" pitchFamily="2" charset="2"/>
            <a:buChar char="q"/>
          </a:pPr>
          <a:r>
            <a:rPr lang="en-US" sz="2000" dirty="0">
              <a:latin typeface="Tenorite" panose="00000500000000000000" pitchFamily="2" charset="0"/>
              <a:cs typeface="Calibri" panose="020F0502020204030204" pitchFamily="34" charset="0"/>
            </a:rPr>
            <a:t>ERCOT Reports</a:t>
          </a:r>
        </a:p>
      </dgm:t>
    </dgm:pt>
    <dgm:pt modelId="{A6EC6619-51AE-47DB-9DE1-15442D21F27F}" type="parTrans" cxnId="{D0246F53-2245-438D-B8C7-DA368C381448}">
      <dgm:prSet/>
      <dgm:spPr/>
      <dgm:t>
        <a:bodyPr/>
        <a:lstStyle/>
        <a:p>
          <a:endParaRPr lang="en-US"/>
        </a:p>
      </dgm:t>
    </dgm:pt>
    <dgm:pt modelId="{351088E2-0A40-4A02-B27E-8A203A6453FF}" type="sibTrans" cxnId="{D0246F53-2245-438D-B8C7-DA368C381448}">
      <dgm:prSet/>
      <dgm:spPr/>
      <dgm:t>
        <a:bodyPr/>
        <a:lstStyle/>
        <a:p>
          <a:endParaRPr lang="en-US"/>
        </a:p>
      </dgm:t>
    </dgm:pt>
    <dgm:pt modelId="{1A6B3514-C0B1-49A4-88BA-6765A2CDBCDC}">
      <dgm:prSet phldrT="[Text]" custT="1"/>
      <dgm:spPr/>
      <dgm:t>
        <a:bodyPr anchor="ctr" anchorCtr="0"/>
        <a:lstStyle/>
        <a:p>
          <a:pPr algn="just">
            <a:buFont typeface="Arial" panose="020B0604020202020204" pitchFamily="34" charset="0"/>
            <a:buChar char="•"/>
          </a:pPr>
          <a:r>
            <a:rPr lang="en-US" sz="2000" dirty="0">
              <a:latin typeface="Tenorite" panose="00000500000000000000" pitchFamily="2" charset="0"/>
              <a:cs typeface="Calibri" panose="020F0502020204030204" pitchFamily="34" charset="0"/>
            </a:rPr>
            <a:t>MIS API update – update on ‘key dates’ populating</a:t>
          </a:r>
        </a:p>
      </dgm:t>
    </dgm:pt>
    <dgm:pt modelId="{DEE7783B-01A1-4F93-9B85-B69F7F3A6928}" type="parTrans" cxnId="{5A65E9C2-B169-40AB-A175-A5007CAB782E}">
      <dgm:prSet/>
      <dgm:spPr/>
      <dgm:t>
        <a:bodyPr/>
        <a:lstStyle/>
        <a:p>
          <a:endParaRPr lang="en-US"/>
        </a:p>
      </dgm:t>
    </dgm:pt>
    <dgm:pt modelId="{6E931FED-AC28-4D89-B726-5D25E6E1DA6D}" type="sibTrans" cxnId="{5A65E9C2-B169-40AB-A175-A5007CAB782E}">
      <dgm:prSet/>
      <dgm:spPr/>
      <dgm:t>
        <a:bodyPr/>
        <a:lstStyle/>
        <a:p>
          <a:endParaRPr lang="en-US"/>
        </a:p>
      </dgm:t>
    </dgm:pt>
    <dgm:pt modelId="{EA2EF7B5-2A7F-409F-A499-7DE3B8B815FF}">
      <dgm:prSet phldrT="[Text]" custT="1"/>
      <dgm:spPr/>
      <dgm:t>
        <a:bodyPr anchor="ctr" anchorCtr="0"/>
        <a:lstStyle/>
        <a:p>
          <a:pPr algn="just">
            <a:buFont typeface="Wingdings" panose="05000000000000000000" pitchFamily="2" charset="2"/>
            <a:buChar char="q"/>
          </a:pPr>
          <a:r>
            <a:rPr lang="en-US" sz="2000" dirty="0">
              <a:latin typeface="Tenorite" panose="00000500000000000000" pitchFamily="2" charset="0"/>
              <a:cs typeface="Calibri" panose="020F0502020204030204" pitchFamily="34" charset="0"/>
            </a:rPr>
            <a:t>SCR817 Business Requirements Discussion</a:t>
          </a:r>
          <a:endParaRPr lang="en-US" sz="2000" i="1" dirty="0">
            <a:latin typeface="Tenorite" panose="00000500000000000000" pitchFamily="2" charset="0"/>
            <a:cs typeface="Calibri" panose="020F0502020204030204" pitchFamily="34" charset="0"/>
          </a:endParaRPr>
        </a:p>
      </dgm:t>
    </dgm:pt>
    <dgm:pt modelId="{1AE32801-3907-406F-87B1-95540F0CC6D5}" type="sibTrans" cxnId="{DCCCB165-7484-4C9D-B674-7932E6C29BF6}">
      <dgm:prSet/>
      <dgm:spPr/>
      <dgm:t>
        <a:bodyPr/>
        <a:lstStyle/>
        <a:p>
          <a:endParaRPr lang="en-US"/>
        </a:p>
      </dgm:t>
    </dgm:pt>
    <dgm:pt modelId="{9BF3234F-0E0B-473F-A1C0-9130DD667646}" type="parTrans" cxnId="{DCCCB165-7484-4C9D-B674-7932E6C29BF6}">
      <dgm:prSet/>
      <dgm:spPr/>
      <dgm:t>
        <a:bodyPr/>
        <a:lstStyle/>
        <a:p>
          <a:endParaRPr lang="en-US"/>
        </a:p>
      </dgm:t>
    </dgm:pt>
    <dgm:pt modelId="{DD2C79BD-43D3-4B26-96C7-8F43C537C38D}">
      <dgm:prSet phldrT="[Text]" custT="1"/>
      <dgm:spPr/>
      <dgm:t>
        <a:bodyPr anchor="ctr" anchorCtr="0"/>
        <a:lstStyle/>
        <a:p>
          <a:pPr algn="just">
            <a:buFont typeface="Wingdings" panose="05000000000000000000" pitchFamily="2" charset="2"/>
            <a:buChar char="q"/>
          </a:pPr>
          <a:r>
            <a:rPr lang="en-US" sz="2000" i="0" dirty="0">
              <a:latin typeface="Tenorite" panose="00000500000000000000" pitchFamily="2" charset="0"/>
              <a:cs typeface="Calibri" panose="020F0502020204030204" pitchFamily="34" charset="0"/>
            </a:rPr>
            <a:t>MarkeTrak Subtypes Volume Analysis 2023 – </a:t>
          </a:r>
          <a:r>
            <a:rPr lang="en-US" sz="2000" dirty="0"/>
            <a:t>progress update</a:t>
          </a:r>
          <a:endParaRPr lang="en-US" sz="2000" i="0" dirty="0">
            <a:latin typeface="Tenorite" panose="00000500000000000000" pitchFamily="2" charset="0"/>
            <a:cs typeface="Calibri" panose="020F0502020204030204" pitchFamily="34" charset="0"/>
          </a:endParaRPr>
        </a:p>
      </dgm:t>
    </dgm:pt>
    <dgm:pt modelId="{811BB26E-3394-4CE8-973C-B3D79B6E4C2F}" type="parTrans" cxnId="{754CFA4E-4854-4D13-AA32-EE1382C59FBA}">
      <dgm:prSet/>
      <dgm:spPr/>
      <dgm:t>
        <a:bodyPr/>
        <a:lstStyle/>
        <a:p>
          <a:endParaRPr lang="en-US"/>
        </a:p>
      </dgm:t>
    </dgm:pt>
    <dgm:pt modelId="{B0E95289-E902-441C-8133-0D206B615478}" type="sibTrans" cxnId="{754CFA4E-4854-4D13-AA32-EE1382C59FBA}">
      <dgm:prSet/>
      <dgm:spPr/>
      <dgm:t>
        <a:bodyPr/>
        <a:lstStyle/>
        <a:p>
          <a:endParaRPr lang="en-US"/>
        </a:p>
      </dgm:t>
    </dgm:pt>
    <dgm:pt modelId="{D4CBF06C-41E7-4306-8EEF-44084DC41C12}">
      <dgm:prSet phldrT="[Text]" custT="1"/>
      <dgm:spPr/>
      <dgm:t>
        <a:bodyPr anchor="ctr" anchorCtr="0"/>
        <a:lstStyle/>
        <a:p>
          <a:pPr algn="just">
            <a:buFont typeface="Arial" panose="020B0604020202020204" pitchFamily="34" charset="0"/>
            <a:buChar char="•"/>
          </a:pPr>
          <a:r>
            <a:rPr lang="en-US" sz="2000" dirty="0">
              <a:latin typeface="Tenorite" panose="00000500000000000000" pitchFamily="2" charset="0"/>
              <a:cs typeface="Calibri" panose="020F0502020204030204" pitchFamily="34" charset="0"/>
            </a:rPr>
            <a:t>Review of User’s Guide drafts</a:t>
          </a:r>
          <a:endParaRPr lang="en-US" sz="2000" i="1" dirty="0">
            <a:latin typeface="Tenorite" panose="00000500000000000000" pitchFamily="2" charset="0"/>
            <a:cs typeface="Calibri" panose="020F0502020204030204" pitchFamily="34" charset="0"/>
          </a:endParaRPr>
        </a:p>
      </dgm:t>
    </dgm:pt>
    <dgm:pt modelId="{6ED58C2C-AC5C-446A-987E-323B8E41CF6E}" type="parTrans" cxnId="{5EE25B50-DED9-48BE-A7AA-32AA2DE8E960}">
      <dgm:prSet/>
      <dgm:spPr/>
      <dgm:t>
        <a:bodyPr/>
        <a:lstStyle/>
        <a:p>
          <a:endParaRPr lang="en-US"/>
        </a:p>
      </dgm:t>
    </dgm:pt>
    <dgm:pt modelId="{9602C7CF-0052-4C17-9499-E24AD70EAC34}" type="sibTrans" cxnId="{5EE25B50-DED9-48BE-A7AA-32AA2DE8E960}">
      <dgm:prSet/>
      <dgm:spPr/>
      <dgm:t>
        <a:bodyPr/>
        <a:lstStyle/>
        <a:p>
          <a:endParaRPr lang="en-US"/>
        </a:p>
      </dgm:t>
    </dgm:pt>
    <dgm:pt modelId="{50970155-5355-4A1D-A8EC-7470DB71A532}">
      <dgm:prSet phldrT="[Text]" custT="1"/>
      <dgm:spPr/>
      <dgm:t>
        <a:bodyPr anchor="ctr" anchorCtr="0"/>
        <a:lstStyle/>
        <a:p>
          <a:pPr algn="just">
            <a:buFont typeface="Wingdings" panose="05000000000000000000" pitchFamily="2" charset="2"/>
            <a:buChar char="q"/>
          </a:pPr>
          <a:r>
            <a:rPr lang="en-US" sz="2000" i="0" dirty="0">
              <a:latin typeface="Tenorite" panose="00000500000000000000" pitchFamily="2" charset="0"/>
              <a:cs typeface="Calibri" panose="020F0502020204030204" pitchFamily="34" charset="0"/>
            </a:rPr>
            <a:t>Data/Talking Points for Client Services on MarkeTrak analysis - update</a:t>
          </a:r>
        </a:p>
      </dgm:t>
    </dgm:pt>
    <dgm:pt modelId="{F3AF7CA7-65D5-43F8-9A25-51D5D55F9E31}" type="parTrans" cxnId="{E9C07337-7EF5-46DD-8FD2-334789F8323C}">
      <dgm:prSet/>
      <dgm:spPr/>
      <dgm:t>
        <a:bodyPr/>
        <a:lstStyle/>
        <a:p>
          <a:endParaRPr lang="en-US"/>
        </a:p>
      </dgm:t>
    </dgm:pt>
    <dgm:pt modelId="{76C8B590-8C40-4B23-BC40-329A1E400CAD}" type="sibTrans" cxnId="{E9C07337-7EF5-46DD-8FD2-334789F8323C}">
      <dgm:prSet/>
      <dgm:spPr/>
      <dgm:t>
        <a:bodyPr/>
        <a:lstStyle/>
        <a:p>
          <a:endParaRPr lang="en-US"/>
        </a:p>
      </dgm:t>
    </dgm:pt>
    <dgm:pt modelId="{E731ACA4-31CC-46DA-9868-30352039EE72}">
      <dgm:prSet phldrT="[Text]" custT="1"/>
      <dgm:spPr/>
      <dgm:t>
        <a:bodyPr anchor="ctr" anchorCtr="0"/>
        <a:lstStyle/>
        <a:p>
          <a:pPr algn="just">
            <a:buFontTx/>
            <a:buNone/>
          </a:pPr>
          <a:r>
            <a:rPr lang="en-US" sz="2600" b="1" dirty="0"/>
            <a:t>Wednesday, April 10th </a:t>
          </a:r>
          <a:r>
            <a:rPr lang="en-US" sz="2600" b="1" dirty="0">
              <a:latin typeface="Tenorite" panose="00000500000000000000" pitchFamily="2" charset="0"/>
              <a:cs typeface="Calibri" panose="020F0502020204030204" pitchFamily="34" charset="0"/>
            </a:rPr>
            <a:t>-  9:30 AM WebEx only </a:t>
          </a:r>
          <a:endParaRPr lang="en-US" sz="2600" dirty="0">
            <a:latin typeface="Tenorite" panose="00000500000000000000" pitchFamily="2" charset="0"/>
          </a:endParaRPr>
        </a:p>
      </dgm:t>
    </dgm:pt>
    <dgm:pt modelId="{1EF1B481-1160-436D-B305-26E84B7A9F17}" type="parTrans" cxnId="{566815E4-0AAD-4245-AA1A-A7EE6859D65F}">
      <dgm:prSet/>
      <dgm:spPr/>
      <dgm:t>
        <a:bodyPr/>
        <a:lstStyle/>
        <a:p>
          <a:endParaRPr lang="en-US"/>
        </a:p>
      </dgm:t>
    </dgm:pt>
    <dgm:pt modelId="{528A0404-6B3B-45E5-ADA8-94602587D8C7}" type="sibTrans" cxnId="{566815E4-0AAD-4245-AA1A-A7EE6859D65F}">
      <dgm:prSet/>
      <dgm:spPr/>
      <dgm:t>
        <a:bodyPr/>
        <a:lstStyle/>
        <a:p>
          <a:endParaRPr lang="en-US"/>
        </a:p>
      </dgm:t>
    </dgm:pt>
    <dgm:pt modelId="{D24ECA9B-4168-4BA3-8E80-FD8F942A6442}">
      <dgm:prSet phldrT="[Text]" custT="1"/>
      <dgm:spPr/>
      <dgm:t>
        <a:bodyPr anchor="ctr" anchorCtr="0"/>
        <a:lstStyle/>
        <a:p>
          <a:pPr algn="just">
            <a:buFont typeface="Wingdings" panose="05000000000000000000" pitchFamily="2" charset="2"/>
            <a:buChar char="q"/>
          </a:pPr>
          <a:r>
            <a:rPr lang="en-US" sz="2000" i="0" dirty="0">
              <a:latin typeface="Tenorite" panose="00000500000000000000" pitchFamily="2" charset="0"/>
              <a:cs typeface="Calibri" panose="020F0502020204030204" pitchFamily="34" charset="0"/>
            </a:rPr>
            <a:t>IAG Report – Quarterly Review</a:t>
          </a:r>
        </a:p>
      </dgm:t>
    </dgm:pt>
    <dgm:pt modelId="{1FA9656E-BB2B-4D45-985E-8BF6EDF06DFF}" type="parTrans" cxnId="{B3F131E8-528A-4760-87AD-A598BA72FC34}">
      <dgm:prSet/>
      <dgm:spPr/>
      <dgm:t>
        <a:bodyPr/>
        <a:lstStyle/>
        <a:p>
          <a:endParaRPr lang="en-US"/>
        </a:p>
      </dgm:t>
    </dgm:pt>
    <dgm:pt modelId="{0E0D11EC-29FB-41E0-8A89-4D5EF6BA0AC8}" type="sibTrans" cxnId="{B3F131E8-528A-4760-87AD-A598BA72FC34}">
      <dgm:prSet/>
      <dgm:spPr/>
      <dgm:t>
        <a:bodyPr/>
        <a:lstStyle/>
        <a:p>
          <a:endParaRPr lang="en-US"/>
        </a:p>
      </dgm:t>
    </dgm:pt>
    <dgm:pt modelId="{1D394E68-8C7B-451F-BFFA-EFA41B818DD2}">
      <dgm:prSet custT="1"/>
      <dgm:spPr/>
      <dgm:t>
        <a:bodyPr/>
        <a:lstStyle/>
        <a:p>
          <a:pPr algn="just">
            <a:buFont typeface="Arial" panose="020B0604020202020204" pitchFamily="34" charset="0"/>
            <a:buChar char="•"/>
          </a:pPr>
          <a:r>
            <a:rPr lang="en-US" sz="2000" dirty="0">
              <a:latin typeface="Tenorite" panose="00000500000000000000" pitchFamily="2" charset="0"/>
              <a:cs typeface="Calibri" panose="020F0502020204030204" pitchFamily="34" charset="0"/>
            </a:rPr>
            <a:t>Any other clarifications</a:t>
          </a:r>
        </a:p>
      </dgm:t>
    </dgm:pt>
    <dgm:pt modelId="{88218737-DBB8-472C-89C5-6FD8FB604CC5}" type="parTrans" cxnId="{22416E28-1857-475F-BE4F-ECA8A957A5A6}">
      <dgm:prSet/>
      <dgm:spPr/>
      <dgm:t>
        <a:bodyPr/>
        <a:lstStyle/>
        <a:p>
          <a:endParaRPr lang="en-US"/>
        </a:p>
      </dgm:t>
    </dgm:pt>
    <dgm:pt modelId="{EB81A9A9-4791-4945-9A0B-1E13D36B717A}" type="sibTrans" cxnId="{22416E28-1857-475F-BE4F-ECA8A957A5A6}">
      <dgm:prSet/>
      <dgm:spPr/>
      <dgm:t>
        <a:bodyPr/>
        <a:lstStyle/>
        <a:p>
          <a:endParaRPr lang="en-US"/>
        </a:p>
      </dgm:t>
    </dgm:pt>
    <dgm:pt modelId="{5EBAB68F-CBB5-4725-A7E9-94DAA8319EB9}">
      <dgm:prSet custT="1"/>
      <dgm:spPr/>
      <dgm:t>
        <a:bodyPr/>
        <a:lstStyle/>
        <a:p>
          <a:pPr algn="just">
            <a:buFont typeface="Arial" panose="020B0604020202020204" pitchFamily="34" charset="0"/>
            <a:buChar char="•"/>
          </a:pPr>
          <a:endParaRPr lang="en-US" sz="2000" dirty="0">
            <a:latin typeface="Tenorite" panose="00000500000000000000" pitchFamily="2" charset="0"/>
            <a:cs typeface="Calibri" panose="020F0502020204030204" pitchFamily="34" charset="0"/>
          </a:endParaRPr>
        </a:p>
      </dgm:t>
    </dgm:pt>
    <dgm:pt modelId="{3112BE58-6DE7-46B5-8FD1-79EF50F17191}" type="parTrans" cxnId="{5FDBD064-B23B-4010-8EBC-C312528BEB7B}">
      <dgm:prSet/>
      <dgm:spPr/>
      <dgm:t>
        <a:bodyPr/>
        <a:lstStyle/>
        <a:p>
          <a:endParaRPr lang="en-US"/>
        </a:p>
      </dgm:t>
    </dgm:pt>
    <dgm:pt modelId="{AE4EE0E3-F5B8-4936-962B-606AC01CBF7C}" type="sibTrans" cxnId="{5FDBD064-B23B-4010-8EBC-C312528BEB7B}">
      <dgm:prSet/>
      <dgm:spPr/>
      <dgm:t>
        <a:bodyPr/>
        <a:lstStyle/>
        <a:p>
          <a:endParaRPr lang="en-US"/>
        </a:p>
      </dgm:t>
    </dgm:pt>
    <dgm:pt modelId="{DC6638E4-C934-442B-9486-32BCEBBF301B}">
      <dgm:prSet phldrT="[Text]" custT="1"/>
      <dgm:spPr/>
      <dgm:t>
        <a:bodyPr anchor="ctr" anchorCtr="0"/>
        <a:lstStyle/>
        <a:p>
          <a:pPr algn="just">
            <a:buFontTx/>
            <a:buNone/>
          </a:pPr>
          <a:endParaRPr lang="en-US" sz="2600" dirty="0">
            <a:latin typeface="Tenorite" panose="00000500000000000000" pitchFamily="2" charset="0"/>
          </a:endParaRPr>
        </a:p>
      </dgm:t>
    </dgm:pt>
    <dgm:pt modelId="{D35C198F-F7DC-4702-93DD-583773403FD3}" type="parTrans" cxnId="{87D40C69-9DED-461F-AC5E-3B4346138C11}">
      <dgm:prSet/>
      <dgm:spPr/>
      <dgm:t>
        <a:bodyPr/>
        <a:lstStyle/>
        <a:p>
          <a:endParaRPr lang="en-US"/>
        </a:p>
      </dgm:t>
    </dgm:pt>
    <dgm:pt modelId="{A897E1DC-AAB6-45CD-AB35-A97960EB471B}" type="sibTrans" cxnId="{87D40C69-9DED-461F-AC5E-3B4346138C11}">
      <dgm:prSet/>
      <dgm:spPr/>
      <dgm:t>
        <a:bodyPr/>
        <a:lstStyle/>
        <a:p>
          <a:endParaRPr lang="en-US"/>
        </a:p>
      </dgm:t>
    </dgm:pt>
    <dgm:pt modelId="{BD068890-9CDF-4598-AC4F-F71ADD1D1989}" type="pres">
      <dgm:prSet presAssocID="{DE4B9EAB-636A-44C0-B4F9-D4AE4F66DB43}" presName="linear" presStyleCnt="0">
        <dgm:presLayoutVars>
          <dgm:dir/>
          <dgm:animLvl val="lvl"/>
          <dgm:resizeHandles val="exact"/>
        </dgm:presLayoutVars>
      </dgm:prSet>
      <dgm:spPr/>
    </dgm:pt>
    <dgm:pt modelId="{DA3CA7F5-C711-4580-91F1-E9C6772A16A7}" type="pres">
      <dgm:prSet presAssocID="{FA84BF92-43C6-4E94-A77F-6263E68B6783}" presName="parentLin" presStyleCnt="0"/>
      <dgm:spPr/>
    </dgm:pt>
    <dgm:pt modelId="{18E20904-4337-4D49-878F-C6A3998E9768}" type="pres">
      <dgm:prSet presAssocID="{FA84BF92-43C6-4E94-A77F-6263E68B6783}" presName="parentLeftMargin" presStyleLbl="node1" presStyleIdx="0" presStyleCnt="1"/>
      <dgm:spPr/>
    </dgm:pt>
    <dgm:pt modelId="{4AA5C7B7-5B64-4F71-AB37-E39564456FAC}" type="pres">
      <dgm:prSet presAssocID="{FA84BF92-43C6-4E94-A77F-6263E68B6783}" presName="parentText" presStyleLbl="node1" presStyleIdx="0" presStyleCnt="1" custScaleX="148684" custScaleY="530973" custLinFactY="-100000" custLinFactNeighborX="-100000" custLinFactNeighborY="-130001">
        <dgm:presLayoutVars>
          <dgm:chMax val="0"/>
          <dgm:bulletEnabled val="1"/>
        </dgm:presLayoutVars>
      </dgm:prSet>
      <dgm:spPr>
        <a:prstGeom prst="rect">
          <a:avLst/>
        </a:prstGeom>
      </dgm:spPr>
    </dgm:pt>
    <dgm:pt modelId="{84B8C849-306F-43E1-84B1-34177317591D}" type="pres">
      <dgm:prSet presAssocID="{FA84BF92-43C6-4E94-A77F-6263E68B6783}" presName="negativeSpace" presStyleCnt="0"/>
      <dgm:spPr/>
    </dgm:pt>
    <dgm:pt modelId="{5FD4668F-81DD-421E-9924-50274E363CDB}" type="pres">
      <dgm:prSet presAssocID="{FA84BF92-43C6-4E94-A77F-6263E68B6783}" presName="childText" presStyleLbl="conFgAcc1" presStyleIdx="0" presStyleCnt="1" custScaleY="115612" custLinFactY="6472" custLinFactNeighborY="100000">
        <dgm:presLayoutVars>
          <dgm:bulletEnabled val="1"/>
        </dgm:presLayoutVars>
      </dgm:prSet>
      <dgm:spPr/>
    </dgm:pt>
  </dgm:ptLst>
  <dgm:cxnLst>
    <dgm:cxn modelId="{E3B3E10E-C95C-451A-A667-F2352EA5E482}" type="presOf" srcId="{DC6638E4-C934-442B-9486-32BCEBBF301B}" destId="{5FD4668F-81DD-421E-9924-50274E363CDB}" srcOrd="0" destOrd="0" presId="urn:microsoft.com/office/officeart/2005/8/layout/list1"/>
    <dgm:cxn modelId="{FF47E610-8108-4CF2-A294-DCB652E90F5B}" srcId="{F673FA59-847C-4E39-BDD5-6490E0B76FFF}" destId="{F4442908-9FC7-4167-9B10-7F40337E004E}" srcOrd="0" destOrd="0" parTransId="{5E884D67-B5C7-4191-A5DE-52A457D75071}" sibTransId="{08EE3E14-3055-4699-87E9-1C905EB88ED8}"/>
    <dgm:cxn modelId="{431F7221-9789-4D91-AB34-872780AAF7A9}" type="presOf" srcId="{02F7AF0B-EC7F-4527-A68E-4A56FEF22CAA}" destId="{5FD4668F-81DD-421E-9924-50274E363CDB}" srcOrd="0" destOrd="5" presId="urn:microsoft.com/office/officeart/2005/8/layout/list1"/>
    <dgm:cxn modelId="{7D687124-6E6B-4D73-9D24-98FA59971B6C}" type="presOf" srcId="{D24ECA9B-4168-4BA3-8E80-FD8F942A6442}" destId="{5FD4668F-81DD-421E-9924-50274E363CDB}" srcOrd="0" destOrd="12" presId="urn:microsoft.com/office/officeart/2005/8/layout/list1"/>
    <dgm:cxn modelId="{890AFE24-2ACF-4ED4-84CF-ADFA10D6C8FC}" type="presOf" srcId="{1A6B3514-C0B1-49A4-88BA-6765A2CDBCDC}" destId="{5FD4668F-81DD-421E-9924-50274E363CDB}" srcOrd="0" destOrd="6" presId="urn:microsoft.com/office/officeart/2005/8/layout/list1"/>
    <dgm:cxn modelId="{C4E21828-6597-40FC-9C7D-B40C563C5004}" type="presOf" srcId="{5EBAB68F-CBB5-4725-A7E9-94DAA8319EB9}" destId="{5FD4668F-81DD-421E-9924-50274E363CDB}" srcOrd="0" destOrd="10" presId="urn:microsoft.com/office/officeart/2005/8/layout/list1"/>
    <dgm:cxn modelId="{22416E28-1857-475F-BE4F-ECA8A957A5A6}" srcId="{EA2EF7B5-2A7F-409F-A499-7DE3B8B815FF}" destId="{1D394E68-8C7B-451F-BFFA-EFA41B818DD2}" srcOrd="1" destOrd="0" parTransId="{88218737-DBB8-472C-89C5-6FD8FB604CC5}" sibTransId="{EB81A9A9-4791-4945-9A0B-1E13D36B717A}"/>
    <dgm:cxn modelId="{DF88B52E-D0EA-4B49-903F-7E6C2945C19E}" type="presOf" srcId="{F673FA59-847C-4E39-BDD5-6490E0B76FFF}" destId="{5FD4668F-81DD-421E-9924-50274E363CDB}" srcOrd="0" destOrd="3" presId="urn:microsoft.com/office/officeart/2005/8/layout/list1"/>
    <dgm:cxn modelId="{E9C07337-7EF5-46DD-8FD2-334789F8323C}" srcId="{D2506135-395C-47B0-8DA9-C3F76649FF22}" destId="{50970155-5355-4A1D-A8EC-7470DB71A532}" srcOrd="4" destOrd="0" parTransId="{F3AF7CA7-65D5-43F8-9A25-51D5D55F9E31}" sibTransId="{76C8B590-8C40-4B23-BC40-329A1E400CAD}"/>
    <dgm:cxn modelId="{B33B4B41-F48F-4F34-8054-D815D218B290}" type="presOf" srcId="{A00CC55C-C72B-47E2-9AE1-1FA65D7AAADD}" destId="{5FD4668F-81DD-421E-9924-50274E363CDB}" srcOrd="0" destOrd="14" presId="urn:microsoft.com/office/officeart/2005/8/layout/list1"/>
    <dgm:cxn modelId="{95676564-707A-49FD-A4E9-339FEBDB98E8}" type="presOf" srcId="{DD2C79BD-43D3-4B26-96C7-8F43C537C38D}" destId="{5FD4668F-81DD-421E-9924-50274E363CDB}" srcOrd="0" destOrd="11" presId="urn:microsoft.com/office/officeart/2005/8/layout/list1"/>
    <dgm:cxn modelId="{5FDBD064-B23B-4010-8EBC-C312528BEB7B}" srcId="{EA2EF7B5-2A7F-409F-A499-7DE3B8B815FF}" destId="{5EBAB68F-CBB5-4725-A7E9-94DAA8319EB9}" srcOrd="2" destOrd="0" parTransId="{3112BE58-6DE7-46B5-8FD1-79EF50F17191}" sibTransId="{AE4EE0E3-F5B8-4936-962B-606AC01CBF7C}"/>
    <dgm:cxn modelId="{C297E244-9C00-46B1-8AF3-EA48FD13478E}" type="presOf" srcId="{D4CBF06C-41E7-4306-8EEF-44084DC41C12}" destId="{5FD4668F-81DD-421E-9924-50274E363CDB}" srcOrd="0" destOrd="8" presId="urn:microsoft.com/office/officeart/2005/8/layout/list1"/>
    <dgm:cxn modelId="{DCCCB165-7484-4C9D-B674-7932E6C29BF6}" srcId="{D2506135-395C-47B0-8DA9-C3F76649FF22}" destId="{EA2EF7B5-2A7F-409F-A499-7DE3B8B815FF}" srcOrd="1" destOrd="0" parTransId="{9BF3234F-0E0B-473F-A1C0-9130DD667646}" sibTransId="{1AE32801-3907-406F-87B1-95540F0CC6D5}"/>
    <dgm:cxn modelId="{87D40C69-9DED-461F-AC5E-3B4346138C11}" srcId="{FA84BF92-43C6-4E94-A77F-6263E68B6783}" destId="{DC6638E4-C934-442B-9486-32BCEBBF301B}" srcOrd="0" destOrd="0" parTransId="{D35C198F-F7DC-4702-93DD-583773403FD3}" sibTransId="{A897E1DC-AAB6-45CD-AB35-A97960EB471B}"/>
    <dgm:cxn modelId="{315CC549-B5E1-4926-860A-856CE776D730}" type="presOf" srcId="{50970155-5355-4A1D-A8EC-7470DB71A532}" destId="{5FD4668F-81DD-421E-9924-50274E363CDB}" srcOrd="0" destOrd="13" presId="urn:microsoft.com/office/officeart/2005/8/layout/list1"/>
    <dgm:cxn modelId="{D2F0846D-0778-4FC8-A6B9-37E0B4EB0036}" type="presOf" srcId="{1D394E68-8C7B-451F-BFFA-EFA41B818DD2}" destId="{5FD4668F-81DD-421E-9924-50274E363CDB}" srcOrd="0" destOrd="9" presId="urn:microsoft.com/office/officeart/2005/8/layout/list1"/>
    <dgm:cxn modelId="{754CFA4E-4854-4D13-AA32-EE1382C59FBA}" srcId="{D2506135-395C-47B0-8DA9-C3F76649FF22}" destId="{DD2C79BD-43D3-4B26-96C7-8F43C537C38D}" srcOrd="2" destOrd="0" parTransId="{811BB26E-3394-4CE8-973C-B3D79B6E4C2F}" sibTransId="{B0E95289-E902-441C-8133-0D206B615478}"/>
    <dgm:cxn modelId="{5EE25B50-DED9-48BE-A7AA-32AA2DE8E960}" srcId="{EA2EF7B5-2A7F-409F-A499-7DE3B8B815FF}" destId="{D4CBF06C-41E7-4306-8EEF-44084DC41C12}" srcOrd="0" destOrd="0" parTransId="{6ED58C2C-AC5C-446A-987E-323B8E41CF6E}" sibTransId="{9602C7CF-0052-4C17-9499-E24AD70EAC34}"/>
    <dgm:cxn modelId="{1890FC71-E963-4F2E-8359-B280CD44A09E}" type="presOf" srcId="{EA2EF7B5-2A7F-409F-A499-7DE3B8B815FF}" destId="{5FD4668F-81DD-421E-9924-50274E363CDB}" srcOrd="0" destOrd="7" presId="urn:microsoft.com/office/officeart/2005/8/layout/list1"/>
    <dgm:cxn modelId="{D0246F53-2245-438D-B8C7-DA368C381448}" srcId="{D2506135-395C-47B0-8DA9-C3F76649FF22}" destId="{F673FA59-847C-4E39-BDD5-6490E0B76FFF}" srcOrd="0" destOrd="0" parTransId="{A6EC6619-51AE-47DB-9DE1-15442D21F27F}" sibTransId="{351088E2-0A40-4A02-B27E-8A203A6453FF}"/>
    <dgm:cxn modelId="{B568F27B-0E85-4EAC-B2DE-81C9E77FC4FB}" srcId="{DE4B9EAB-636A-44C0-B4F9-D4AE4F66DB43}" destId="{FA84BF92-43C6-4E94-A77F-6263E68B6783}" srcOrd="0" destOrd="0" parTransId="{AC2F3C19-8AC1-497A-9C58-F4EC2BFCFF7F}" sibTransId="{9D7AE265-07BF-4007-A381-FB05BD763012}"/>
    <dgm:cxn modelId="{36F8B17E-C395-4A93-B1D9-C03401023B9C}" srcId="{F673FA59-847C-4E39-BDD5-6490E0B76FFF}" destId="{02F7AF0B-EC7F-4527-A68E-4A56FEF22CAA}" srcOrd="1" destOrd="0" parTransId="{2C082062-0F4A-46CE-9F54-2255FBF89EF2}" sibTransId="{D037B3F9-D3DE-4A58-AF2E-9DE91828FF09}"/>
    <dgm:cxn modelId="{F3DC8182-5051-4644-BE2C-AEB2F934CA26}" type="presOf" srcId="{F4442908-9FC7-4167-9B10-7F40337E004E}" destId="{5FD4668F-81DD-421E-9924-50274E363CDB}" srcOrd="0" destOrd="4" presId="urn:microsoft.com/office/officeart/2005/8/layout/list1"/>
    <dgm:cxn modelId="{9527099C-48BD-4C52-BE1B-F581599A9067}" srcId="{FA84BF92-43C6-4E94-A77F-6263E68B6783}" destId="{D2506135-395C-47B0-8DA9-C3F76649FF22}" srcOrd="2" destOrd="0" parTransId="{5AE6885F-1A01-4324-A69E-284DA5FAEB5E}" sibTransId="{D79BAE52-B8CB-4181-ACDC-6CE5498C10F0}"/>
    <dgm:cxn modelId="{CB0EA7AA-B8E7-4D2A-96ED-9FB8399D9995}" type="presOf" srcId="{E731ACA4-31CC-46DA-9868-30352039EE72}" destId="{5FD4668F-81DD-421E-9924-50274E363CDB}" srcOrd="0" destOrd="1" presId="urn:microsoft.com/office/officeart/2005/8/layout/list1"/>
    <dgm:cxn modelId="{1491A9AC-1788-4EAD-9C29-8CEFCEDC670E}" type="presOf" srcId="{D2506135-395C-47B0-8DA9-C3F76649FF22}" destId="{5FD4668F-81DD-421E-9924-50274E363CDB}" srcOrd="0" destOrd="2" presId="urn:microsoft.com/office/officeart/2005/8/layout/list1"/>
    <dgm:cxn modelId="{5A65E9C2-B169-40AB-A175-A5007CAB782E}" srcId="{F673FA59-847C-4E39-BDD5-6490E0B76FFF}" destId="{1A6B3514-C0B1-49A4-88BA-6765A2CDBCDC}" srcOrd="2" destOrd="0" parTransId="{DEE7783B-01A1-4F93-9B85-B69F7F3A6928}" sibTransId="{6E931FED-AC28-4D89-B726-5D25E6E1DA6D}"/>
    <dgm:cxn modelId="{278E5BCA-D8EB-4C90-AFB3-B9773D2E6D43}" type="presOf" srcId="{FA84BF92-43C6-4E94-A77F-6263E68B6783}" destId="{18E20904-4337-4D49-878F-C6A3998E9768}" srcOrd="0" destOrd="0" presId="urn:microsoft.com/office/officeart/2005/8/layout/list1"/>
    <dgm:cxn modelId="{F64278D7-74E4-4C3A-B4C8-AEA9A351E819}" type="presOf" srcId="{DE4B9EAB-636A-44C0-B4F9-D4AE4F66DB43}" destId="{BD068890-9CDF-4598-AC4F-F71ADD1D1989}" srcOrd="0" destOrd="0" presId="urn:microsoft.com/office/officeart/2005/8/layout/list1"/>
    <dgm:cxn modelId="{AA6C1FE1-D30E-4BFF-8708-BC6FCAF80051}" srcId="{FA84BF92-43C6-4E94-A77F-6263E68B6783}" destId="{A00CC55C-C72B-47E2-9AE1-1FA65D7AAADD}" srcOrd="3" destOrd="0" parTransId="{51C22535-9E0E-469C-8BEF-51899D86B06A}" sibTransId="{29076AEE-A5EE-45EE-B91F-406449F3592D}"/>
    <dgm:cxn modelId="{566815E4-0AAD-4245-AA1A-A7EE6859D65F}" srcId="{FA84BF92-43C6-4E94-A77F-6263E68B6783}" destId="{E731ACA4-31CC-46DA-9868-30352039EE72}" srcOrd="1" destOrd="0" parTransId="{1EF1B481-1160-436D-B305-26E84B7A9F17}" sibTransId="{528A0404-6B3B-45E5-ADA8-94602587D8C7}"/>
    <dgm:cxn modelId="{05C927E6-20D8-4581-BF52-EF817672B68F}" type="presOf" srcId="{FA84BF92-43C6-4E94-A77F-6263E68B6783}" destId="{4AA5C7B7-5B64-4F71-AB37-E39564456FAC}" srcOrd="1" destOrd="0" presId="urn:microsoft.com/office/officeart/2005/8/layout/list1"/>
    <dgm:cxn modelId="{B3F131E8-528A-4760-87AD-A598BA72FC34}" srcId="{D2506135-395C-47B0-8DA9-C3F76649FF22}" destId="{D24ECA9B-4168-4BA3-8E80-FD8F942A6442}" srcOrd="3" destOrd="0" parTransId="{1FA9656E-BB2B-4D45-985E-8BF6EDF06DFF}" sibTransId="{0E0D11EC-29FB-41E0-8A89-4D5EF6BA0AC8}"/>
    <dgm:cxn modelId="{D0A21382-040B-4491-A8B5-BB0475C54C08}" type="presParOf" srcId="{BD068890-9CDF-4598-AC4F-F71ADD1D1989}" destId="{DA3CA7F5-C711-4580-91F1-E9C6772A16A7}" srcOrd="0" destOrd="0" presId="urn:microsoft.com/office/officeart/2005/8/layout/list1"/>
    <dgm:cxn modelId="{25B737A6-9F62-4CA0-8E29-35443232B934}" type="presParOf" srcId="{DA3CA7F5-C711-4580-91F1-E9C6772A16A7}" destId="{18E20904-4337-4D49-878F-C6A3998E9768}" srcOrd="0" destOrd="0" presId="urn:microsoft.com/office/officeart/2005/8/layout/list1"/>
    <dgm:cxn modelId="{98B58B92-77F1-454E-A69F-35705AD2C8DC}" type="presParOf" srcId="{DA3CA7F5-C711-4580-91F1-E9C6772A16A7}" destId="{4AA5C7B7-5B64-4F71-AB37-E39564456FAC}" srcOrd="1" destOrd="0" presId="urn:microsoft.com/office/officeart/2005/8/layout/list1"/>
    <dgm:cxn modelId="{F93ACC9A-DC46-4227-8CD0-7577EECEB77F}" type="presParOf" srcId="{BD068890-9CDF-4598-AC4F-F71ADD1D1989}" destId="{84B8C849-306F-43E1-84B1-34177317591D}" srcOrd="1" destOrd="0" presId="urn:microsoft.com/office/officeart/2005/8/layout/list1"/>
    <dgm:cxn modelId="{1FE5FD25-B98D-4ED7-9C41-248CF72A7858}" type="presParOf" srcId="{BD068890-9CDF-4598-AC4F-F71ADD1D1989}" destId="{5FD4668F-81DD-421E-9924-50274E363CDB}"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162870"/>
          <a:ext cx="11606947" cy="5180941"/>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00828" tIns="154794" rIns="900828" bIns="170688" numCol="1" spcCol="1270" anchor="t" anchorCtr="0">
          <a:noAutofit/>
        </a:bodyPr>
        <a:lstStyle/>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57150" lvl="1" indent="-57150" algn="l" defTabSz="355600">
            <a:lnSpc>
              <a:spcPct val="90000"/>
            </a:lnSpc>
            <a:spcBef>
              <a:spcPct val="0"/>
            </a:spcBef>
            <a:spcAft>
              <a:spcPct val="15000"/>
            </a:spcAft>
            <a:buFont typeface="Wingdings" panose="05000000000000000000" pitchFamily="2" charset="2"/>
            <a:buNone/>
          </a:pPr>
          <a:endParaRPr lang="en-US" sz="800" b="0" kern="1200" dirty="0"/>
        </a:p>
        <a:p>
          <a:pPr marL="228600" lvl="1" indent="-228600" algn="just" defTabSz="889000">
            <a:lnSpc>
              <a:spcPct val="90000"/>
            </a:lnSpc>
            <a:spcBef>
              <a:spcPct val="0"/>
            </a:spcBef>
            <a:spcAft>
              <a:spcPct val="15000"/>
            </a:spcAft>
            <a:buFont typeface="Arial" panose="020B0604020202020204" pitchFamily="34" charset="0"/>
            <a:buChar char="•"/>
          </a:pPr>
          <a:r>
            <a:rPr lang="en-US" sz="2000" b="1" u="sng" kern="1200" dirty="0"/>
            <a:t>UPDATE-Retail Incident 2/12</a:t>
          </a:r>
          <a:r>
            <a:rPr lang="en-US" sz="2000" b="1" u="none" kern="1200" dirty="0"/>
            <a:t> </a:t>
          </a:r>
          <a:r>
            <a:rPr lang="en-US" sz="2000" b="0" u="none" kern="1200" dirty="0"/>
            <a:t>– ERCOT was unable to send transactions for ~1hour from 7:56AM-8:57AM as well as reporting was affected. Issue triggered by a known bug which a new data center and storage refresh in 3-4 weeks may correct. Two market notices were sent to notice_extracts_retail@lists.ercot.com and </a:t>
          </a:r>
          <a:r>
            <a:rPr lang="en-US" sz="2000" b="0" u="none" kern="1200" dirty="0">
              <a:hlinkClick xmlns:r="http://schemas.openxmlformats.org/officeDocument/2006/relationships" r:id="rId1"/>
            </a:rPr>
            <a:t>notice_operations_retail@lists.ercot.com</a:t>
          </a:r>
          <a:r>
            <a:rPr lang="en-US" sz="2000" b="0" u="none" kern="1200" dirty="0"/>
            <a:t>. </a:t>
          </a:r>
          <a:r>
            <a:rPr lang="en-US" sz="2000" kern="1200" dirty="0"/>
            <a:t>. </a:t>
          </a:r>
          <a:r>
            <a:rPr lang="en-US" sz="2000" b="1" kern="1200" dirty="0"/>
            <a:t>UPDATE</a:t>
          </a:r>
          <a:r>
            <a:rPr lang="en-US" sz="2000" kern="1200" dirty="0"/>
            <a:t>: New design in testing and expected to take a month or so. No expected impacts when re-design is moved to production which the release will likely be combined with a normally scheduled one.</a:t>
          </a:r>
          <a:endParaRPr lang="en-US" sz="2000" b="0" u="sng" kern="1200" dirty="0"/>
        </a:p>
        <a:p>
          <a:pPr marL="57150" lvl="1" indent="-57150" algn="just" defTabSz="222250">
            <a:lnSpc>
              <a:spcPct val="90000"/>
            </a:lnSpc>
            <a:spcBef>
              <a:spcPct val="0"/>
            </a:spcBef>
            <a:spcAft>
              <a:spcPct val="15000"/>
            </a:spcAft>
            <a:buFont typeface="Arial" panose="020B0604020202020204" pitchFamily="34" charset="0"/>
            <a:buChar char="•"/>
          </a:pPr>
          <a:endParaRPr lang="en-US" sz="500" b="0" u="sng" kern="1200" dirty="0"/>
        </a:p>
        <a:p>
          <a:pPr marL="228600" lvl="1" indent="-228600" algn="just" defTabSz="889000">
            <a:lnSpc>
              <a:spcPct val="90000"/>
            </a:lnSpc>
            <a:spcBef>
              <a:spcPct val="0"/>
            </a:spcBef>
            <a:spcAft>
              <a:spcPct val="15000"/>
            </a:spcAft>
            <a:buChar char="•"/>
          </a:pPr>
          <a:r>
            <a:rPr lang="en-US" sz="2000" b="1" u="sng" kern="1200" dirty="0">
              <a:solidFill>
                <a:schemeClr val="tx1"/>
              </a:solidFill>
              <a:latin typeface="Calibri" panose="020F0502020204030204" pitchFamily="34" charset="0"/>
              <a:ea typeface="+mn-ea"/>
              <a:cs typeface="Calibri" panose="020F0502020204030204" pitchFamily="34" charset="0"/>
            </a:rPr>
            <a:t>MIS API project update </a:t>
          </a:r>
          <a:r>
            <a:rPr lang="en-US" sz="2000" b="0" kern="1200" dirty="0">
              <a:solidFill>
                <a:schemeClr val="tx1"/>
              </a:solidFill>
              <a:latin typeface="Calibri" panose="020F0502020204030204" pitchFamily="34" charset="0"/>
              <a:ea typeface="+mn-ea"/>
              <a:cs typeface="Calibri" panose="020F0502020204030204" pitchFamily="34" charset="0"/>
            </a:rPr>
            <a:t>– </a:t>
          </a:r>
          <a:r>
            <a:rPr lang="en-US" sz="2000" kern="1200" dirty="0"/>
            <a:t>Release to correct the issue of the missing </a:t>
          </a:r>
          <a:r>
            <a:rPr lang="en-US" sz="2000" i="1" kern="1200" dirty="0"/>
            <a:t>key date</a:t>
          </a:r>
          <a:r>
            <a:rPr lang="en-US" sz="2000" kern="1200" dirty="0"/>
            <a:t> in the GUI for initiating transactions if viewer is not the submitter is tentatively scheduled for March 24.</a:t>
          </a:r>
          <a:endParaRPr lang="en-US" sz="3600" b="0" kern="1200" dirty="0"/>
        </a:p>
        <a:p>
          <a:pPr marL="114300" lvl="2" indent="-57150" algn="just" defTabSz="222250">
            <a:lnSpc>
              <a:spcPct val="100000"/>
            </a:lnSpc>
            <a:spcBef>
              <a:spcPct val="0"/>
            </a:spcBef>
            <a:spcAft>
              <a:spcPct val="15000"/>
            </a:spcAft>
            <a:buChar char="•"/>
          </a:pPr>
          <a:endParaRPr lang="en-US" sz="500" b="1" kern="1200" dirty="0">
            <a:solidFill>
              <a:srgbClr val="FF0000"/>
            </a:solidFill>
          </a:endParaRPr>
        </a:p>
        <a:p>
          <a:pPr marL="228600" lvl="1" indent="-228600" algn="just" defTabSz="889000">
            <a:lnSpc>
              <a:spcPct val="90000"/>
            </a:lnSpc>
            <a:spcBef>
              <a:spcPct val="0"/>
            </a:spcBef>
            <a:spcAft>
              <a:spcPct val="15000"/>
            </a:spcAft>
            <a:buChar char="•"/>
          </a:pPr>
          <a:r>
            <a:rPr lang="en-US" sz="2000" b="1" kern="1200" dirty="0"/>
            <a:t>ERCOT Developer Portal – </a:t>
          </a:r>
          <a:r>
            <a:rPr lang="en-US" sz="2000" kern="1200" dirty="0"/>
            <a:t>Available now online with full release scheduled for March 28: </a:t>
          </a:r>
          <a:r>
            <a:rPr lang="en-US" sz="2000" kern="1200" dirty="0">
              <a:hlinkClick xmlns:r="http://schemas.openxmlformats.org/officeDocument/2006/relationships" r:id="rId2"/>
            </a:rPr>
            <a:t>ERCOT Developer Portal</a:t>
          </a:r>
          <a:r>
            <a:rPr lang="en-US" sz="2000" kern="1200" dirty="0"/>
            <a:t>. Portal offers technical support and is an open forum for all market participants to ask questions and search “how to.” ERCOT is also a moderator as well as cyber security enabled. Portal and all technology topics are discussed in </a:t>
          </a:r>
          <a:r>
            <a:rPr lang="en-US" sz="2000" kern="1200" dirty="0">
              <a:hlinkClick xmlns:r="http://schemas.openxmlformats.org/officeDocument/2006/relationships" r:id="rId3"/>
            </a:rPr>
            <a:t>Technology Working Group</a:t>
          </a:r>
          <a:r>
            <a:rPr lang="en-US" sz="2000" kern="1200" dirty="0"/>
            <a:t> meetings. Market Notice announcing Portal: </a:t>
          </a:r>
          <a:r>
            <a:rPr lang="en-US" sz="2000" kern="1200" dirty="0">
              <a:hlinkClick xmlns:r="http://schemas.openxmlformats.org/officeDocument/2006/relationships" r:id="rId4"/>
            </a:rPr>
            <a:t>M-B022824-01 ERCOT to launch Developer Portal</a:t>
          </a:r>
          <a:endParaRPr lang="en-US" sz="2000" b="0" kern="1200" dirty="0">
            <a:solidFill>
              <a:schemeClr val="tx1"/>
            </a:solidFill>
          </a:endParaRPr>
        </a:p>
        <a:p>
          <a:pPr marL="57150" lvl="1" indent="-57150" algn="just" defTabSz="222250">
            <a:lnSpc>
              <a:spcPct val="90000"/>
            </a:lnSpc>
            <a:spcBef>
              <a:spcPct val="0"/>
            </a:spcBef>
            <a:spcAft>
              <a:spcPct val="15000"/>
            </a:spcAft>
            <a:buChar char="•"/>
          </a:pPr>
          <a:endParaRPr lang="en-US" sz="500" b="0" u="sng" kern="1200" dirty="0">
            <a:solidFill>
              <a:schemeClr val="tx1"/>
            </a:solidFill>
          </a:endParaRPr>
        </a:p>
        <a:p>
          <a:pPr marL="228600" lvl="1" indent="-228600" algn="l" defTabSz="889000">
            <a:lnSpc>
              <a:spcPct val="90000"/>
            </a:lnSpc>
            <a:spcBef>
              <a:spcPct val="0"/>
            </a:spcBef>
            <a:spcAft>
              <a:spcPct val="15000"/>
            </a:spcAft>
            <a:buChar char="•"/>
          </a:pPr>
          <a:endParaRPr lang="en-US" sz="2000" b="0" kern="1200" dirty="0">
            <a:solidFill>
              <a:schemeClr val="tx1"/>
            </a:solidFill>
          </a:endParaRPr>
        </a:p>
        <a:p>
          <a:pPr marL="457200" lvl="2" indent="-228600" algn="l" defTabSz="889000">
            <a:lnSpc>
              <a:spcPct val="90000"/>
            </a:lnSpc>
            <a:spcBef>
              <a:spcPct val="0"/>
            </a:spcBef>
            <a:spcAft>
              <a:spcPct val="15000"/>
            </a:spcAft>
            <a:buChar char="•"/>
          </a:pPr>
          <a:endParaRPr lang="en-US" sz="2000" b="0" kern="1200" dirty="0">
            <a:solidFill>
              <a:schemeClr val="tx1"/>
            </a:solidFill>
          </a:endParaRPr>
        </a:p>
        <a:p>
          <a:pPr marL="228600" lvl="1" indent="-228600" algn="l" defTabSz="1066800">
            <a:lnSpc>
              <a:spcPct val="90000"/>
            </a:lnSpc>
            <a:spcBef>
              <a:spcPct val="0"/>
            </a:spcBef>
            <a:spcAft>
              <a:spcPct val="15000"/>
            </a:spcAft>
            <a:buChar char="•"/>
          </a:pPr>
          <a:endParaRPr lang="en-US" sz="2400" b="1" kern="1200" dirty="0">
            <a:solidFill>
              <a:srgbClr val="FF0000"/>
            </a:solidFill>
          </a:endParaRPr>
        </a:p>
        <a:p>
          <a:pPr marL="57150" lvl="1" indent="-57150" algn="l" defTabSz="222250">
            <a:lnSpc>
              <a:spcPct val="90000"/>
            </a:lnSpc>
            <a:spcBef>
              <a:spcPct val="0"/>
            </a:spcBef>
            <a:spcAft>
              <a:spcPct val="15000"/>
            </a:spcAft>
            <a:buChar char="•"/>
          </a:pPr>
          <a:endParaRPr lang="en-US" sz="500" b="1" kern="1200" dirty="0">
            <a:solidFill>
              <a:srgbClr val="FF0000"/>
            </a:solidFill>
          </a:endParaRPr>
        </a:p>
        <a:p>
          <a:pPr marL="114300" lvl="2" indent="-57150" algn="l" defTabSz="222250">
            <a:lnSpc>
              <a:spcPct val="90000"/>
            </a:lnSpc>
            <a:spcBef>
              <a:spcPct val="0"/>
            </a:spcBef>
            <a:spcAft>
              <a:spcPct val="15000"/>
            </a:spcAft>
            <a:buChar char="•"/>
          </a:pPr>
          <a:endParaRPr lang="en-US" sz="500" b="1" kern="1200" dirty="0">
            <a:solidFill>
              <a:srgbClr val="FF0000"/>
            </a:solidFill>
          </a:endParaRPr>
        </a:p>
        <a:p>
          <a:pPr marL="114300" lvl="2" indent="-57150" algn="l" defTabSz="222250">
            <a:lnSpc>
              <a:spcPct val="90000"/>
            </a:lnSpc>
            <a:spcBef>
              <a:spcPct val="0"/>
            </a:spcBef>
            <a:spcAft>
              <a:spcPct val="15000"/>
            </a:spcAft>
            <a:buChar char="•"/>
          </a:pPr>
          <a:endParaRPr lang="en-US" sz="500" b="1" kern="1200" dirty="0">
            <a:solidFill>
              <a:srgbClr val="FF0000"/>
            </a:solidFill>
          </a:endParaRPr>
        </a:p>
        <a:p>
          <a:pPr marL="228600" lvl="1" indent="-228600" algn="l" defTabSz="889000">
            <a:lnSpc>
              <a:spcPct val="90000"/>
            </a:lnSpc>
            <a:spcBef>
              <a:spcPct val="0"/>
            </a:spcBef>
            <a:spcAft>
              <a:spcPct val="15000"/>
            </a:spcAft>
            <a:buFont typeface="Arial" panose="020B0604020202020204" pitchFamily="34" charset="0"/>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457200" lvl="2"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None/>
          </a:pPr>
          <a:endParaRPr lang="en-US" sz="2000" kern="1200" dirty="0">
            <a:solidFill>
              <a:schemeClr val="tx1"/>
            </a:solidFill>
            <a:latin typeface="Calibri" panose="020F0502020204030204" pitchFamily="34" charset="0"/>
            <a:ea typeface="+mn-ea"/>
            <a:cs typeface="Calibri" panose="020F0502020204030204" pitchFamily="34" charset="0"/>
          </a:endParaRPr>
        </a:p>
      </dsp:txBody>
      <dsp:txXfrm>
        <a:off x="0" y="162870"/>
        <a:ext cx="11606947" cy="5180941"/>
      </dsp:txXfrm>
    </dsp:sp>
    <dsp:sp modelId="{4FC84B32-D1CC-469D-BDF0-F53E02EEAA9C}">
      <dsp:nvSpPr>
        <dsp:cNvPr id="0" name=""/>
        <dsp:cNvSpPr/>
      </dsp:nvSpPr>
      <dsp:spPr>
        <a:xfrm>
          <a:off x="0" y="0"/>
          <a:ext cx="11094707" cy="592866"/>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7100" tIns="0" rIns="307100" bIns="0" numCol="1" spcCol="1270" anchor="ctr" anchorCtr="0">
          <a:noAutofit/>
        </a:bodyPr>
        <a:lstStyle/>
        <a:p>
          <a:pPr marL="0" lvl="0" indent="0" algn="ctr" defTabSz="1155700">
            <a:lnSpc>
              <a:spcPct val="90000"/>
            </a:lnSpc>
            <a:spcBef>
              <a:spcPct val="0"/>
            </a:spcBef>
            <a:spcAft>
              <a:spcPct val="35000"/>
            </a:spcAft>
            <a:buNone/>
          </a:pPr>
          <a:r>
            <a:rPr lang="en-US" sz="2600" kern="1200" dirty="0">
              <a:latin typeface="Arial Rounded MT Bold" panose="020F0704030504030204" pitchFamily="34" charset="0"/>
            </a:rPr>
            <a:t>ERCOT Reporting</a:t>
          </a:r>
        </a:p>
      </dsp:txBody>
      <dsp:txXfrm>
        <a:off x="0" y="0"/>
        <a:ext cx="11094707" cy="5928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162870"/>
          <a:ext cx="11606947" cy="5180941"/>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00828" tIns="154794" rIns="900828" bIns="170688" numCol="1" spcCol="1270" anchor="t" anchorCtr="0">
          <a:noAutofit/>
        </a:bodyPr>
        <a:lstStyle/>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57150" lvl="1" indent="-57150" algn="l" defTabSz="355600">
            <a:lnSpc>
              <a:spcPct val="90000"/>
            </a:lnSpc>
            <a:spcBef>
              <a:spcPct val="0"/>
            </a:spcBef>
            <a:spcAft>
              <a:spcPct val="15000"/>
            </a:spcAft>
            <a:buFont typeface="Wingdings" panose="05000000000000000000" pitchFamily="2" charset="2"/>
            <a:buNone/>
          </a:pPr>
          <a:endParaRPr lang="en-US" sz="800" b="0" kern="1200" dirty="0"/>
        </a:p>
        <a:p>
          <a:pPr marL="57150" lvl="1" indent="-57150" algn="just" defTabSz="222250">
            <a:lnSpc>
              <a:spcPct val="90000"/>
            </a:lnSpc>
            <a:spcBef>
              <a:spcPct val="0"/>
            </a:spcBef>
            <a:spcAft>
              <a:spcPct val="15000"/>
            </a:spcAft>
            <a:buChar char="•"/>
          </a:pPr>
          <a:endParaRPr lang="en-US" sz="500" b="0" u="sng" kern="1200" dirty="0">
            <a:solidFill>
              <a:schemeClr val="tx1"/>
            </a:solidFill>
          </a:endParaRPr>
        </a:p>
        <a:p>
          <a:pPr marL="228600" lvl="1" indent="-228600" algn="just" defTabSz="889000">
            <a:lnSpc>
              <a:spcPct val="90000"/>
            </a:lnSpc>
            <a:spcBef>
              <a:spcPct val="0"/>
            </a:spcBef>
            <a:spcAft>
              <a:spcPct val="15000"/>
            </a:spcAft>
            <a:buChar char="•"/>
          </a:pPr>
          <a:r>
            <a:rPr lang="en-US" sz="2000" b="1" u="sng" kern="1200" dirty="0">
              <a:solidFill>
                <a:schemeClr val="tx1"/>
              </a:solidFill>
            </a:rPr>
            <a:t>SCR817</a:t>
          </a:r>
          <a:r>
            <a:rPr lang="en-US" sz="2000" b="1" u="none" kern="1200" dirty="0">
              <a:solidFill>
                <a:schemeClr val="tx1"/>
              </a:solidFill>
            </a:rPr>
            <a:t> </a:t>
          </a:r>
          <a:r>
            <a:rPr lang="en-US" sz="2000" b="0" u="none" kern="1200" dirty="0">
              <a:solidFill>
                <a:schemeClr val="tx1"/>
              </a:solidFill>
            </a:rPr>
            <a:t>–Reviewed the edits to the Inadvertent Gain section of the User’s Guide which may impact a few other areas of the RMG. </a:t>
          </a:r>
          <a:r>
            <a:rPr lang="en-US" sz="2000" kern="1200" dirty="0"/>
            <a:t>Tammy with ERCOT agreed to post the edits to the TDTMS meeting page, so that participants can review on their own and bring back questions/concerns to the April TDTMS meeting. Most edits pertain to the removal of TDSP step actions that will no longer be required after 5.0 release.</a:t>
          </a:r>
          <a:endParaRPr lang="en-US" sz="2000" b="0" u="sng" kern="1200" dirty="0">
            <a:solidFill>
              <a:schemeClr val="tx1"/>
            </a:solidFill>
          </a:endParaRPr>
        </a:p>
        <a:p>
          <a:pPr marL="457200" lvl="2" indent="-228600" algn="l" defTabSz="889000">
            <a:lnSpc>
              <a:spcPct val="90000"/>
            </a:lnSpc>
            <a:spcBef>
              <a:spcPct val="0"/>
            </a:spcBef>
            <a:spcAft>
              <a:spcPct val="15000"/>
            </a:spcAft>
            <a:buFont typeface="Courier New" panose="02070309020205020404" pitchFamily="49" charset="0"/>
            <a:buChar char="o"/>
          </a:pPr>
          <a:r>
            <a:rPr lang="en-US" sz="2000" kern="1200" dirty="0"/>
            <a:t>Reviewed “IA” and “CR” codes that must be present in all back dated MVIs related to IAS. </a:t>
          </a:r>
        </a:p>
        <a:p>
          <a:pPr marL="457200" lvl="2" indent="-228600" algn="l" defTabSz="889000">
            <a:lnSpc>
              <a:spcPct val="90000"/>
            </a:lnSpc>
            <a:spcBef>
              <a:spcPct val="0"/>
            </a:spcBef>
            <a:spcAft>
              <a:spcPct val="15000"/>
            </a:spcAft>
            <a:buFont typeface="Courier New" panose="02070309020205020404" pitchFamily="49" charset="0"/>
            <a:buChar char="o"/>
          </a:pPr>
          <a:r>
            <a:rPr lang="en-US" sz="2000" kern="1200" dirty="0"/>
            <a:t>TDSPs will review to determine what reject codes may be present if a CR does not have “IA” in the backdated MVI after 5.0 release.</a:t>
          </a:r>
        </a:p>
        <a:p>
          <a:pPr marL="457200" lvl="2" indent="-228600" algn="l" defTabSz="889000">
            <a:lnSpc>
              <a:spcPct val="90000"/>
            </a:lnSpc>
            <a:spcBef>
              <a:spcPct val="0"/>
            </a:spcBef>
            <a:spcAft>
              <a:spcPct val="15000"/>
            </a:spcAft>
            <a:buFont typeface="Courier New" panose="02070309020205020404" pitchFamily="49" charset="0"/>
            <a:buChar char="o"/>
          </a:pPr>
          <a:r>
            <a:rPr lang="en-US" sz="2000" kern="1200" dirty="0"/>
            <a:t>Rescissions must have the “CR” code and always be date of loss plus one day. Time to enter a rescission is decreasing from 25 calendar days to 15.</a:t>
          </a:r>
        </a:p>
        <a:p>
          <a:pPr marL="228600" lvl="1" indent="-228600" algn="l" defTabSz="889000">
            <a:lnSpc>
              <a:spcPct val="90000"/>
            </a:lnSpc>
            <a:spcBef>
              <a:spcPct val="0"/>
            </a:spcBef>
            <a:spcAft>
              <a:spcPct val="15000"/>
            </a:spcAft>
            <a:buFont typeface="Symbol" panose="05050102010706020507" pitchFamily="18" charset="2"/>
            <a:buChar char=""/>
          </a:pPr>
          <a:r>
            <a:rPr lang="en-US" sz="2000" kern="1200" dirty="0"/>
            <a:t>Discussed the transition plans for IAS in process at 5.0 release, Any MTs in process at the TDSP will follow the old path after 5.0 release. Any MTs pending with CRs will follow the new 5.0 path.</a:t>
          </a:r>
        </a:p>
        <a:p>
          <a:pPr marL="457200" lvl="2" indent="-228600" algn="l" defTabSz="889000">
            <a:lnSpc>
              <a:spcPct val="90000"/>
            </a:lnSpc>
            <a:spcBef>
              <a:spcPct val="0"/>
            </a:spcBef>
            <a:spcAft>
              <a:spcPct val="15000"/>
            </a:spcAft>
            <a:buFont typeface="Courier New" panose="02070309020205020404" pitchFamily="49" charset="0"/>
            <a:buChar char="o"/>
          </a:pPr>
          <a:r>
            <a:rPr lang="en-US" sz="2000" kern="1200" dirty="0"/>
            <a:t>To be discussed further at future meetings.</a:t>
          </a:r>
        </a:p>
        <a:p>
          <a:pPr marL="457200" lvl="2" indent="-228600" algn="l" defTabSz="889000">
            <a:lnSpc>
              <a:spcPct val="90000"/>
            </a:lnSpc>
            <a:spcBef>
              <a:spcPct val="0"/>
            </a:spcBef>
            <a:spcAft>
              <a:spcPct val="15000"/>
            </a:spcAft>
            <a:buChar char="•"/>
          </a:pPr>
          <a:endParaRPr lang="en-US" sz="2000" b="0" kern="1200" dirty="0">
            <a:solidFill>
              <a:schemeClr val="tx1"/>
            </a:solidFill>
          </a:endParaRPr>
        </a:p>
        <a:p>
          <a:pPr marL="457200" lvl="2" indent="-228600" algn="l" defTabSz="889000">
            <a:lnSpc>
              <a:spcPct val="90000"/>
            </a:lnSpc>
            <a:spcBef>
              <a:spcPct val="0"/>
            </a:spcBef>
            <a:spcAft>
              <a:spcPct val="15000"/>
            </a:spcAft>
            <a:buChar char="•"/>
          </a:pPr>
          <a:endParaRPr lang="en-US" sz="2000" b="0" kern="1200" dirty="0">
            <a:solidFill>
              <a:schemeClr val="tx1"/>
            </a:solidFill>
          </a:endParaRPr>
        </a:p>
        <a:p>
          <a:pPr marL="457200" lvl="2" indent="-228600" algn="l" defTabSz="1066800">
            <a:lnSpc>
              <a:spcPct val="90000"/>
            </a:lnSpc>
            <a:spcBef>
              <a:spcPct val="0"/>
            </a:spcBef>
            <a:spcAft>
              <a:spcPct val="15000"/>
            </a:spcAft>
            <a:buChar char="•"/>
          </a:pPr>
          <a:endParaRPr lang="en-US" sz="2400" b="1" kern="1200" dirty="0">
            <a:solidFill>
              <a:srgbClr val="FF0000"/>
            </a:solidFill>
          </a:endParaRPr>
        </a:p>
        <a:p>
          <a:pPr marL="228600" lvl="1" indent="-228600" algn="l" defTabSz="1066800">
            <a:lnSpc>
              <a:spcPct val="90000"/>
            </a:lnSpc>
            <a:spcBef>
              <a:spcPct val="0"/>
            </a:spcBef>
            <a:spcAft>
              <a:spcPct val="15000"/>
            </a:spcAft>
            <a:buChar char="•"/>
          </a:pPr>
          <a:endParaRPr lang="en-US" sz="2400" b="1" kern="1200" dirty="0">
            <a:solidFill>
              <a:srgbClr val="FF0000"/>
            </a:solidFill>
          </a:endParaRPr>
        </a:p>
        <a:p>
          <a:pPr marL="114300" lvl="2" indent="-57150" algn="l" defTabSz="222250">
            <a:lnSpc>
              <a:spcPct val="90000"/>
            </a:lnSpc>
            <a:spcBef>
              <a:spcPct val="0"/>
            </a:spcBef>
            <a:spcAft>
              <a:spcPct val="15000"/>
            </a:spcAft>
            <a:buChar char="•"/>
          </a:pPr>
          <a:endParaRPr lang="en-US" sz="500" b="1" kern="1200" dirty="0">
            <a:solidFill>
              <a:srgbClr val="FF0000"/>
            </a:solidFill>
          </a:endParaRPr>
        </a:p>
        <a:p>
          <a:pPr marL="114300" lvl="2" indent="-57150" algn="l" defTabSz="222250">
            <a:lnSpc>
              <a:spcPct val="90000"/>
            </a:lnSpc>
            <a:spcBef>
              <a:spcPct val="0"/>
            </a:spcBef>
            <a:spcAft>
              <a:spcPct val="15000"/>
            </a:spcAft>
            <a:buChar char="•"/>
          </a:pPr>
          <a:endParaRPr lang="en-US" sz="500" b="1" kern="1200" dirty="0">
            <a:solidFill>
              <a:srgbClr val="FF0000"/>
            </a:solidFill>
          </a:endParaRPr>
        </a:p>
        <a:p>
          <a:pPr marL="114300" lvl="2" indent="-57150" algn="l" defTabSz="222250">
            <a:lnSpc>
              <a:spcPct val="90000"/>
            </a:lnSpc>
            <a:spcBef>
              <a:spcPct val="0"/>
            </a:spcBef>
            <a:spcAft>
              <a:spcPct val="15000"/>
            </a:spcAft>
            <a:buChar char="•"/>
          </a:pPr>
          <a:endParaRPr lang="en-US" sz="500" b="1" kern="1200" dirty="0">
            <a:solidFill>
              <a:srgbClr val="FF0000"/>
            </a:solidFill>
          </a:endParaRPr>
        </a:p>
        <a:p>
          <a:pPr marL="228600" lvl="1" indent="-228600" algn="l" defTabSz="889000">
            <a:lnSpc>
              <a:spcPct val="90000"/>
            </a:lnSpc>
            <a:spcBef>
              <a:spcPct val="0"/>
            </a:spcBef>
            <a:spcAft>
              <a:spcPct val="15000"/>
            </a:spcAft>
            <a:buFont typeface="Arial" panose="020B0604020202020204" pitchFamily="34" charset="0"/>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457200" lvl="2"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None/>
          </a:pPr>
          <a:endParaRPr lang="en-US" sz="2000" kern="1200" dirty="0">
            <a:solidFill>
              <a:schemeClr val="tx1"/>
            </a:solidFill>
            <a:latin typeface="Calibri" panose="020F0502020204030204" pitchFamily="34" charset="0"/>
            <a:ea typeface="+mn-ea"/>
            <a:cs typeface="Calibri" panose="020F0502020204030204" pitchFamily="34" charset="0"/>
          </a:endParaRPr>
        </a:p>
      </dsp:txBody>
      <dsp:txXfrm>
        <a:off x="0" y="162870"/>
        <a:ext cx="11606947" cy="5180941"/>
      </dsp:txXfrm>
    </dsp:sp>
    <dsp:sp modelId="{4FC84B32-D1CC-469D-BDF0-F53E02EEAA9C}">
      <dsp:nvSpPr>
        <dsp:cNvPr id="0" name=""/>
        <dsp:cNvSpPr/>
      </dsp:nvSpPr>
      <dsp:spPr>
        <a:xfrm>
          <a:off x="0" y="0"/>
          <a:ext cx="11094707" cy="592866"/>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7100" tIns="0" rIns="307100" bIns="0" numCol="1" spcCol="1270" anchor="ctr" anchorCtr="0">
          <a:noAutofit/>
        </a:bodyPr>
        <a:lstStyle/>
        <a:p>
          <a:pPr marL="0" lvl="0" indent="0" algn="ctr" defTabSz="1155700">
            <a:lnSpc>
              <a:spcPct val="90000"/>
            </a:lnSpc>
            <a:spcBef>
              <a:spcPct val="0"/>
            </a:spcBef>
            <a:spcAft>
              <a:spcPct val="35000"/>
            </a:spcAft>
            <a:buNone/>
          </a:pPr>
          <a:r>
            <a:rPr lang="en-US" sz="2600" kern="1200" dirty="0">
              <a:latin typeface="Arial Rounded MT Bold" panose="020F0704030504030204" pitchFamily="34" charset="0"/>
            </a:rPr>
            <a:t>ERCOT Reporting</a:t>
          </a:r>
        </a:p>
      </dsp:txBody>
      <dsp:txXfrm>
        <a:off x="0" y="0"/>
        <a:ext cx="11094707" cy="59286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131639"/>
          <a:ext cx="11329647" cy="4898326"/>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9306" tIns="154127" rIns="879306" bIns="142240" numCol="1" spcCol="1270" anchor="t" anchorCtr="0">
          <a:noAutofit/>
        </a:bodyPr>
        <a:lstStyle/>
        <a:p>
          <a:pPr marL="228600" lvl="1" indent="-228600" algn="l" defTabSz="889000">
            <a:lnSpc>
              <a:spcPct val="90000"/>
            </a:lnSpc>
            <a:spcBef>
              <a:spcPct val="0"/>
            </a:spcBef>
            <a:spcAft>
              <a:spcPct val="15000"/>
            </a:spcAft>
            <a:buChar char="•"/>
          </a:pPr>
          <a:endParaRPr lang="en-US" sz="2000" kern="1200" dirty="0">
            <a:latin typeface="Arial Rounded MT Bold" panose="020F0704030504030204" pitchFamily="34" charset="0"/>
          </a:endParaRPr>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just" defTabSz="977900">
            <a:lnSpc>
              <a:spcPct val="90000"/>
            </a:lnSpc>
            <a:spcBef>
              <a:spcPct val="0"/>
            </a:spcBef>
            <a:spcAft>
              <a:spcPct val="15000"/>
            </a:spcAft>
            <a:buFont typeface="Wingdings" panose="05000000000000000000" pitchFamily="2" charset="2"/>
            <a:buChar char="q"/>
          </a:pPr>
          <a:r>
            <a:rPr lang="en-US" sz="2200" b="1" kern="1200" dirty="0">
              <a:solidFill>
                <a:schemeClr val="tx1"/>
              </a:solidFill>
              <a:latin typeface="Calibri" panose="020F0502020204030204" pitchFamily="34" charset="0"/>
              <a:ea typeface="+mn-ea"/>
              <a:cs typeface="Calibri" panose="020F0502020204030204" pitchFamily="34" charset="0"/>
            </a:rPr>
            <a:t>Switch Hold Removal Clarification RMGRR was approved with one abstention at RMS on 2/6. </a:t>
          </a:r>
          <a:endParaRPr lang="en-US" sz="2200" b="0" kern="1200" dirty="0"/>
        </a:p>
        <a:p>
          <a:pPr marL="228600" lvl="1" indent="-228600" algn="just" defTabSz="977900">
            <a:lnSpc>
              <a:spcPct val="90000"/>
            </a:lnSpc>
            <a:spcBef>
              <a:spcPct val="0"/>
            </a:spcBef>
            <a:spcAft>
              <a:spcPct val="15000"/>
            </a:spcAft>
            <a:buFont typeface="Wingdings" panose="05000000000000000000" pitchFamily="2" charset="2"/>
            <a:buNone/>
          </a:pPr>
          <a:endParaRPr lang="en-US" sz="2200" b="0" kern="1200" dirty="0"/>
        </a:p>
        <a:p>
          <a:pPr marL="457200" lvl="2" indent="-228600" algn="just" defTabSz="977900">
            <a:lnSpc>
              <a:spcPct val="90000"/>
            </a:lnSpc>
            <a:spcBef>
              <a:spcPct val="0"/>
            </a:spcBef>
            <a:spcAft>
              <a:spcPct val="15000"/>
            </a:spcAft>
            <a:buFont typeface="Wingdings" panose="05000000000000000000" pitchFamily="2" charset="2"/>
            <a:buChar char="q"/>
          </a:pPr>
          <a:r>
            <a:rPr lang="en-US" sz="2200" b="0" kern="1200" dirty="0"/>
            <a:t>Update: </a:t>
          </a:r>
          <a:r>
            <a:rPr lang="en-US" sz="2200" kern="1200" dirty="0"/>
            <a:t>The revision will be on the PUCT OM agenda in June and effective July 1</a:t>
          </a: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Arial" panose="020B0604020202020204" pitchFamily="34" charset="0"/>
            <a:buChar char="•"/>
          </a:pPr>
          <a:endParaRPr lang="en-US" sz="2200" b="0" kern="1200" dirty="0"/>
        </a:p>
      </dsp:txBody>
      <dsp:txXfrm>
        <a:off x="0" y="131639"/>
        <a:ext cx="11329647" cy="4898326"/>
      </dsp:txXfrm>
    </dsp:sp>
    <dsp:sp modelId="{4FC84B32-D1CC-469D-BDF0-F53E02EEAA9C}">
      <dsp:nvSpPr>
        <dsp:cNvPr id="0" name=""/>
        <dsp:cNvSpPr/>
      </dsp:nvSpPr>
      <dsp:spPr>
        <a:xfrm>
          <a:off x="0" y="0"/>
          <a:ext cx="10829645" cy="590313"/>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99764" tIns="0" rIns="299764" bIns="0" numCol="1" spcCol="1270" anchor="ctr" anchorCtr="0">
          <a:noAutofit/>
        </a:bodyPr>
        <a:lstStyle/>
        <a:p>
          <a:pPr marL="0" lvl="0" indent="0" algn="ctr" defTabSz="1155700">
            <a:lnSpc>
              <a:spcPct val="90000"/>
            </a:lnSpc>
            <a:spcBef>
              <a:spcPct val="0"/>
            </a:spcBef>
            <a:spcAft>
              <a:spcPct val="35000"/>
            </a:spcAft>
            <a:buNone/>
          </a:pPr>
          <a:r>
            <a:rPr lang="en-US" sz="2600" kern="1200" dirty="0">
              <a:latin typeface="Arial Rounded MT Bold" panose="020F0704030504030204" pitchFamily="34" charset="0"/>
            </a:rPr>
            <a:t>RMGRR177 – Switch Hold Removal Clarification </a:t>
          </a:r>
        </a:p>
      </dsp:txBody>
      <dsp:txXfrm>
        <a:off x="0" y="0"/>
        <a:ext cx="10829645" cy="59031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131964"/>
          <a:ext cx="11329647" cy="4898326"/>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9306" tIns="154127" rIns="879306" bIns="113792" numCol="1" spcCol="1270" anchor="t" anchorCtr="0">
          <a:noAutofit/>
        </a:bodyPr>
        <a:lstStyle/>
        <a:p>
          <a:pPr marL="171450" lvl="1" indent="-171450" algn="l" defTabSz="711200">
            <a:lnSpc>
              <a:spcPct val="90000"/>
            </a:lnSpc>
            <a:spcBef>
              <a:spcPct val="0"/>
            </a:spcBef>
            <a:spcAft>
              <a:spcPct val="15000"/>
            </a:spcAft>
            <a:buFont typeface="+mj-lt"/>
            <a:buAutoNum type="arabicPeriod"/>
          </a:pPr>
          <a:endParaRPr lang="en-US" sz="1600" kern="1200" dirty="0">
            <a:latin typeface="Arial Rounded MT Bold" panose="020F0704030504030204" pitchFamily="34" charset="0"/>
          </a:endParaRPr>
        </a:p>
        <a:p>
          <a:pPr marL="228600" lvl="1" indent="-228600" algn="l" defTabSz="1066800">
            <a:lnSpc>
              <a:spcPct val="90000"/>
            </a:lnSpc>
            <a:spcBef>
              <a:spcPct val="0"/>
            </a:spcBef>
            <a:spcAft>
              <a:spcPct val="15000"/>
            </a:spcAft>
            <a:buFont typeface="+mj-lt"/>
            <a:buAutoNum type="arabicPeriod"/>
          </a:pPr>
          <a:endParaRPr lang="en-US" sz="2400" kern="1200" dirty="0">
            <a:latin typeface="Arial Rounded MT Bold" panose="020F0704030504030204" pitchFamily="34" charset="0"/>
          </a:endParaRPr>
        </a:p>
        <a:p>
          <a:pPr marL="228600" lvl="1" indent="-228600" algn="just" defTabSz="1066800">
            <a:lnSpc>
              <a:spcPct val="90000"/>
            </a:lnSpc>
            <a:spcBef>
              <a:spcPct val="0"/>
            </a:spcBef>
            <a:spcAft>
              <a:spcPct val="15000"/>
            </a:spcAft>
            <a:buFont typeface="+mj-lt"/>
            <a:buNone/>
          </a:pPr>
          <a:r>
            <a:rPr lang="en-US" sz="2400" b="1" kern="1200" dirty="0">
              <a:latin typeface="Arial Rounded MT Bold" panose="020F0704030504030204" pitchFamily="34" charset="0"/>
            </a:rPr>
            <a:t>Observations:</a:t>
          </a:r>
        </a:p>
        <a:p>
          <a:pPr marL="228600" lvl="1" indent="-228600" algn="just" defTabSz="889000">
            <a:lnSpc>
              <a:spcPct val="90000"/>
            </a:lnSpc>
            <a:spcBef>
              <a:spcPct val="0"/>
            </a:spcBef>
            <a:spcAft>
              <a:spcPct val="15000"/>
            </a:spcAft>
            <a:buFont typeface="+mj-lt"/>
            <a:buAutoNum type="arabicPeriod"/>
          </a:pPr>
          <a:r>
            <a:rPr lang="en-US" sz="2000" kern="1200" dirty="0">
              <a:latin typeface="Tenorite" panose="00000500000000000000" pitchFamily="2" charset="0"/>
            </a:rPr>
            <a:t>The growing trend for IAGs with &gt; 1% of enrollments makes up the majority of the volume (2520 counts) as opposed to the REPs with &lt; 1% of enrollments (945 counts). This number used to be divided ~ 50/50. This would be an indicator the same “offenders” have continued business practices that lead to a higher % of IAGs. </a:t>
          </a:r>
          <a:endParaRPr lang="en-US" sz="1600" kern="1200" dirty="0">
            <a:latin typeface="Arial Rounded MT Bold" panose="020F0704030504030204" pitchFamily="34" charset="0"/>
          </a:endParaRPr>
        </a:p>
        <a:p>
          <a:pPr marL="228600" lvl="1" indent="-228600" algn="just" defTabSz="889000">
            <a:lnSpc>
              <a:spcPct val="90000"/>
            </a:lnSpc>
            <a:spcBef>
              <a:spcPct val="0"/>
            </a:spcBef>
            <a:spcAft>
              <a:spcPct val="15000"/>
            </a:spcAft>
            <a:buFont typeface="+mj-lt"/>
            <a:buAutoNum type="arabicPeriod"/>
          </a:pPr>
          <a:r>
            <a:rPr lang="en-US" sz="2000" kern="1200" dirty="0">
              <a:latin typeface="Tenorite" panose="00000500000000000000" pitchFamily="2" charset="0"/>
            </a:rPr>
            <a:t>% of total enrollments has reduced overall (down to 1.04% as opposed to 1.2% as seen in the past</a:t>
          </a:r>
        </a:p>
        <a:p>
          <a:pPr marL="228600" lvl="1" indent="-228600" algn="just" defTabSz="889000">
            <a:lnSpc>
              <a:spcPct val="90000"/>
            </a:lnSpc>
            <a:spcBef>
              <a:spcPct val="0"/>
            </a:spcBef>
            <a:spcAft>
              <a:spcPct val="15000"/>
            </a:spcAft>
            <a:buFont typeface="+mj-lt"/>
            <a:buAutoNum type="arabicPeriod"/>
          </a:pPr>
          <a:r>
            <a:rPr lang="en-US" sz="2000" kern="1200" dirty="0">
              <a:latin typeface="Tenorite" panose="00000500000000000000" pitchFamily="2" charset="0"/>
            </a:rPr>
            <a:t>The number of REPs with ‘12’ representing the number of months with enrollments &gt; 1% resulting in IAGs has declined over the years.</a:t>
          </a:r>
        </a:p>
        <a:p>
          <a:pPr marL="228600" lvl="1" indent="-228600" algn="just" defTabSz="889000">
            <a:lnSpc>
              <a:spcPct val="90000"/>
            </a:lnSpc>
            <a:spcBef>
              <a:spcPct val="0"/>
            </a:spcBef>
            <a:spcAft>
              <a:spcPct val="15000"/>
            </a:spcAft>
            <a:buFont typeface="+mj-lt"/>
            <a:buAutoNum type="arabicPeriod"/>
          </a:pPr>
          <a:r>
            <a:rPr lang="en-US" sz="2000" kern="1200" dirty="0">
              <a:latin typeface="Tenorite" panose="00000500000000000000" pitchFamily="2" charset="0"/>
            </a:rPr>
            <a:t>Fewer REPs with &gt;1% of switches resulting in rescissions. Either this process is improving, or REPs are not sending as many switch transactions.</a:t>
          </a:r>
        </a:p>
        <a:p>
          <a:pPr marL="228600" lvl="1" indent="-228600" algn="just" defTabSz="889000">
            <a:lnSpc>
              <a:spcPct val="90000"/>
            </a:lnSpc>
            <a:spcBef>
              <a:spcPct val="0"/>
            </a:spcBef>
            <a:spcAft>
              <a:spcPct val="15000"/>
            </a:spcAft>
            <a:buFont typeface="+mj-lt"/>
            <a:buAutoNum type="arabicPeriod"/>
          </a:pPr>
          <a:r>
            <a:rPr lang="en-US" sz="2000" kern="1200" dirty="0">
              <a:latin typeface="Tenorite" panose="00000500000000000000" pitchFamily="2" charset="0"/>
            </a:rPr>
            <a:t>Sheri will provide graphical representation of trends as shown in MarkeTrak training for RMS viewing.</a:t>
          </a:r>
        </a:p>
        <a:p>
          <a:pPr marL="228600" lvl="1" indent="-228600" algn="just" defTabSz="889000">
            <a:lnSpc>
              <a:spcPct val="90000"/>
            </a:lnSpc>
            <a:spcBef>
              <a:spcPct val="0"/>
            </a:spcBef>
            <a:spcAft>
              <a:spcPct val="15000"/>
            </a:spcAft>
            <a:buFont typeface="+mj-lt"/>
            <a:buAutoNum type="arabicPeriod"/>
          </a:pPr>
          <a:endParaRPr lang="en-US" sz="2000" kern="1200" dirty="0">
            <a:latin typeface="Tenorite" panose="00000500000000000000" pitchFamily="2" charset="0"/>
          </a:endParaRPr>
        </a:p>
      </dsp:txBody>
      <dsp:txXfrm>
        <a:off x="0" y="131964"/>
        <a:ext cx="11329647" cy="4898326"/>
      </dsp:txXfrm>
    </dsp:sp>
    <dsp:sp modelId="{4FC84B32-D1CC-469D-BDF0-F53E02EEAA9C}">
      <dsp:nvSpPr>
        <dsp:cNvPr id="0" name=""/>
        <dsp:cNvSpPr/>
      </dsp:nvSpPr>
      <dsp:spPr>
        <a:xfrm>
          <a:off x="0" y="0"/>
          <a:ext cx="10829645" cy="590313"/>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99764" tIns="0" rIns="299764" bIns="0" numCol="1" spcCol="1270" anchor="ctr" anchorCtr="0">
          <a:noAutofit/>
        </a:bodyPr>
        <a:lstStyle/>
        <a:p>
          <a:pPr marL="0" lvl="0" indent="0" algn="ctr" defTabSz="1155700">
            <a:lnSpc>
              <a:spcPct val="90000"/>
            </a:lnSpc>
            <a:spcBef>
              <a:spcPct val="0"/>
            </a:spcBef>
            <a:spcAft>
              <a:spcPct val="35000"/>
            </a:spcAft>
            <a:buNone/>
          </a:pPr>
          <a:r>
            <a:rPr lang="en-US" sz="2600" b="1" u="none" kern="1200" dirty="0">
              <a:effectLst/>
              <a:latin typeface="Calibri" panose="020F0502020204030204" pitchFamily="34" charset="0"/>
              <a:ea typeface="Times New Roman" panose="02020603050405020304" pitchFamily="18" charset="0"/>
              <a:cs typeface="Times New Roman" panose="02020603050405020304" pitchFamily="18" charset="0"/>
            </a:rPr>
            <a:t>Review of ERCOT’s IAG Report – December 2023</a:t>
          </a:r>
          <a:endParaRPr lang="en-US" sz="2600" u="none" kern="1200" dirty="0">
            <a:latin typeface="Arial Rounded MT Bold" panose="020F0704030504030204" pitchFamily="34" charset="0"/>
          </a:endParaRPr>
        </a:p>
      </dsp:txBody>
      <dsp:txXfrm>
        <a:off x="0" y="0"/>
        <a:ext cx="10829645" cy="59031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D4668F-81DD-421E-9924-50274E363CDB}">
      <dsp:nvSpPr>
        <dsp:cNvPr id="0" name=""/>
        <dsp:cNvSpPr/>
      </dsp:nvSpPr>
      <dsp:spPr>
        <a:xfrm>
          <a:off x="0" y="631879"/>
          <a:ext cx="11329646" cy="4508371"/>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9306" tIns="149795" rIns="879306" bIns="184912" numCol="1" spcCol="1270" anchor="ctr" anchorCtr="0">
          <a:noAutofit/>
        </a:bodyPr>
        <a:lstStyle/>
        <a:p>
          <a:pPr marL="228600" lvl="1" indent="-228600" algn="just" defTabSz="1155700">
            <a:lnSpc>
              <a:spcPct val="90000"/>
            </a:lnSpc>
            <a:spcBef>
              <a:spcPct val="0"/>
            </a:spcBef>
            <a:spcAft>
              <a:spcPct val="15000"/>
            </a:spcAft>
            <a:buFontTx/>
            <a:buNone/>
          </a:pPr>
          <a:endParaRPr lang="en-US" sz="2600" kern="1200" dirty="0">
            <a:latin typeface="Tenorite" panose="00000500000000000000" pitchFamily="2" charset="0"/>
          </a:endParaRPr>
        </a:p>
        <a:p>
          <a:pPr marL="228600" lvl="1" indent="-228600" algn="just" defTabSz="1155700">
            <a:lnSpc>
              <a:spcPct val="90000"/>
            </a:lnSpc>
            <a:spcBef>
              <a:spcPct val="0"/>
            </a:spcBef>
            <a:spcAft>
              <a:spcPct val="15000"/>
            </a:spcAft>
            <a:buFontTx/>
            <a:buNone/>
          </a:pPr>
          <a:r>
            <a:rPr lang="en-US" sz="2600" b="1" kern="1200" dirty="0"/>
            <a:t>Wednesday, April 10th </a:t>
          </a:r>
          <a:r>
            <a:rPr lang="en-US" sz="2600" b="1" kern="1200" dirty="0">
              <a:latin typeface="Tenorite" panose="00000500000000000000" pitchFamily="2" charset="0"/>
              <a:cs typeface="Calibri" panose="020F0502020204030204" pitchFamily="34" charset="0"/>
            </a:rPr>
            <a:t>-  9:30 AM WebEx only </a:t>
          </a:r>
          <a:endParaRPr lang="en-US" sz="2600" kern="1200" dirty="0">
            <a:latin typeface="Tenorite" panose="00000500000000000000" pitchFamily="2" charset="0"/>
          </a:endParaRPr>
        </a:p>
        <a:p>
          <a:pPr marL="228600" lvl="1" indent="-228600" algn="just" defTabSz="1066800">
            <a:lnSpc>
              <a:spcPct val="90000"/>
            </a:lnSpc>
            <a:spcBef>
              <a:spcPct val="0"/>
            </a:spcBef>
            <a:spcAft>
              <a:spcPct val="15000"/>
            </a:spcAft>
            <a:buNone/>
          </a:pPr>
          <a:r>
            <a:rPr lang="en-US" sz="2400" b="1" kern="1200" dirty="0">
              <a:latin typeface="Tenorite" panose="00000500000000000000" pitchFamily="2" charset="0"/>
              <a:cs typeface="Calibri" panose="020F0502020204030204" pitchFamily="34" charset="0"/>
            </a:rPr>
            <a:t>DRAFT Agenda</a:t>
          </a:r>
          <a:r>
            <a:rPr lang="en-US" sz="2400" kern="1200" dirty="0">
              <a:latin typeface="Tenorite" panose="00000500000000000000" pitchFamily="2" charset="0"/>
              <a:cs typeface="Calibri" panose="020F0502020204030204" pitchFamily="34" charset="0"/>
            </a:rPr>
            <a:t>:</a:t>
          </a:r>
        </a:p>
        <a:p>
          <a:pPr marL="457200" lvl="2" indent="-228600" algn="just" defTabSz="889000">
            <a:lnSpc>
              <a:spcPct val="90000"/>
            </a:lnSpc>
            <a:spcBef>
              <a:spcPct val="0"/>
            </a:spcBef>
            <a:spcAft>
              <a:spcPct val="15000"/>
            </a:spcAft>
            <a:buFont typeface="Wingdings" panose="05000000000000000000" pitchFamily="2" charset="2"/>
            <a:buChar char="q"/>
          </a:pPr>
          <a:r>
            <a:rPr lang="en-US" sz="2000" kern="1200" dirty="0">
              <a:latin typeface="Tenorite" panose="00000500000000000000" pitchFamily="2" charset="0"/>
              <a:cs typeface="Calibri" panose="020F0502020204030204" pitchFamily="34" charset="0"/>
            </a:rPr>
            <a:t>ERCOT Reports</a:t>
          </a:r>
        </a:p>
        <a:p>
          <a:pPr marL="685800" lvl="3" indent="-228600" algn="just" defTabSz="889000">
            <a:lnSpc>
              <a:spcPct val="90000"/>
            </a:lnSpc>
            <a:spcBef>
              <a:spcPct val="0"/>
            </a:spcBef>
            <a:spcAft>
              <a:spcPct val="15000"/>
            </a:spcAft>
            <a:buFont typeface="Arial" panose="020B0604020202020204" pitchFamily="34" charset="0"/>
            <a:buChar char="•"/>
          </a:pPr>
          <a:r>
            <a:rPr lang="en-US" sz="2000" kern="1200" dirty="0">
              <a:latin typeface="Tenorite" panose="00000500000000000000" pitchFamily="2" charset="0"/>
              <a:cs typeface="Calibri" panose="020F0502020204030204" pitchFamily="34" charset="0"/>
            </a:rPr>
            <a:t>System Instances &amp; MT Performance</a:t>
          </a:r>
        </a:p>
        <a:p>
          <a:pPr marL="685800" lvl="3" indent="-228600" algn="just" defTabSz="889000">
            <a:lnSpc>
              <a:spcPct val="90000"/>
            </a:lnSpc>
            <a:spcBef>
              <a:spcPct val="0"/>
            </a:spcBef>
            <a:spcAft>
              <a:spcPct val="15000"/>
            </a:spcAft>
            <a:buFont typeface="Arial" panose="020B0604020202020204" pitchFamily="34" charset="0"/>
            <a:buChar char="•"/>
          </a:pPr>
          <a:r>
            <a:rPr lang="en-US" sz="2000" kern="1200" dirty="0">
              <a:latin typeface="Tenorite" panose="00000500000000000000" pitchFamily="2" charset="0"/>
              <a:cs typeface="Calibri" panose="020F0502020204030204" pitchFamily="34" charset="0"/>
            </a:rPr>
            <a:t>Listserv</a:t>
          </a:r>
        </a:p>
        <a:p>
          <a:pPr marL="685800" lvl="3" indent="-228600" algn="just" defTabSz="889000">
            <a:lnSpc>
              <a:spcPct val="90000"/>
            </a:lnSpc>
            <a:spcBef>
              <a:spcPct val="0"/>
            </a:spcBef>
            <a:spcAft>
              <a:spcPct val="15000"/>
            </a:spcAft>
            <a:buFont typeface="Arial" panose="020B0604020202020204" pitchFamily="34" charset="0"/>
            <a:buChar char="•"/>
          </a:pPr>
          <a:r>
            <a:rPr lang="en-US" sz="2000" kern="1200" dirty="0">
              <a:latin typeface="Tenorite" panose="00000500000000000000" pitchFamily="2" charset="0"/>
              <a:cs typeface="Calibri" panose="020F0502020204030204" pitchFamily="34" charset="0"/>
            </a:rPr>
            <a:t>MIS API update – update on ‘key dates’ populating</a:t>
          </a:r>
        </a:p>
        <a:p>
          <a:pPr marL="457200" lvl="2" indent="-228600" algn="just" defTabSz="889000">
            <a:lnSpc>
              <a:spcPct val="90000"/>
            </a:lnSpc>
            <a:spcBef>
              <a:spcPct val="0"/>
            </a:spcBef>
            <a:spcAft>
              <a:spcPct val="15000"/>
            </a:spcAft>
            <a:buFont typeface="Wingdings" panose="05000000000000000000" pitchFamily="2" charset="2"/>
            <a:buChar char="q"/>
          </a:pPr>
          <a:r>
            <a:rPr lang="en-US" sz="2000" kern="1200" dirty="0">
              <a:latin typeface="Tenorite" panose="00000500000000000000" pitchFamily="2" charset="0"/>
              <a:cs typeface="Calibri" panose="020F0502020204030204" pitchFamily="34" charset="0"/>
            </a:rPr>
            <a:t>SCR817 Business Requirements Discussion</a:t>
          </a:r>
          <a:endParaRPr lang="en-US" sz="2000" i="1" kern="1200" dirty="0">
            <a:latin typeface="Tenorite" panose="00000500000000000000" pitchFamily="2" charset="0"/>
            <a:cs typeface="Calibri" panose="020F0502020204030204" pitchFamily="34" charset="0"/>
          </a:endParaRPr>
        </a:p>
        <a:p>
          <a:pPr marL="685800" lvl="3" indent="-228600" algn="just" defTabSz="889000">
            <a:lnSpc>
              <a:spcPct val="90000"/>
            </a:lnSpc>
            <a:spcBef>
              <a:spcPct val="0"/>
            </a:spcBef>
            <a:spcAft>
              <a:spcPct val="15000"/>
            </a:spcAft>
            <a:buFont typeface="Arial" panose="020B0604020202020204" pitchFamily="34" charset="0"/>
            <a:buChar char="•"/>
          </a:pPr>
          <a:r>
            <a:rPr lang="en-US" sz="2000" kern="1200" dirty="0">
              <a:latin typeface="Tenorite" panose="00000500000000000000" pitchFamily="2" charset="0"/>
              <a:cs typeface="Calibri" panose="020F0502020204030204" pitchFamily="34" charset="0"/>
            </a:rPr>
            <a:t>Review of User’s Guide drafts</a:t>
          </a:r>
          <a:endParaRPr lang="en-US" sz="2000" i="1" kern="1200" dirty="0">
            <a:latin typeface="Tenorite" panose="00000500000000000000" pitchFamily="2" charset="0"/>
            <a:cs typeface="Calibri" panose="020F0502020204030204" pitchFamily="34" charset="0"/>
          </a:endParaRPr>
        </a:p>
        <a:p>
          <a:pPr marL="685800" lvl="3" indent="-228600" algn="just" defTabSz="889000">
            <a:lnSpc>
              <a:spcPct val="90000"/>
            </a:lnSpc>
            <a:spcBef>
              <a:spcPct val="0"/>
            </a:spcBef>
            <a:spcAft>
              <a:spcPct val="15000"/>
            </a:spcAft>
            <a:buFont typeface="Arial" panose="020B0604020202020204" pitchFamily="34" charset="0"/>
            <a:buChar char="•"/>
          </a:pPr>
          <a:r>
            <a:rPr lang="en-US" sz="2000" kern="1200" dirty="0">
              <a:latin typeface="Tenorite" panose="00000500000000000000" pitchFamily="2" charset="0"/>
              <a:cs typeface="Calibri" panose="020F0502020204030204" pitchFamily="34" charset="0"/>
            </a:rPr>
            <a:t>Any other clarifications</a:t>
          </a:r>
        </a:p>
        <a:p>
          <a:pPr marL="685800" lvl="3" indent="-228600" algn="just" defTabSz="889000">
            <a:lnSpc>
              <a:spcPct val="90000"/>
            </a:lnSpc>
            <a:spcBef>
              <a:spcPct val="0"/>
            </a:spcBef>
            <a:spcAft>
              <a:spcPct val="15000"/>
            </a:spcAft>
            <a:buFont typeface="Arial" panose="020B0604020202020204" pitchFamily="34" charset="0"/>
            <a:buChar char="•"/>
          </a:pPr>
          <a:endParaRPr lang="en-US" sz="2000" kern="1200" dirty="0">
            <a:latin typeface="Tenorite" panose="00000500000000000000" pitchFamily="2" charset="0"/>
            <a:cs typeface="Calibri" panose="020F0502020204030204" pitchFamily="34" charset="0"/>
          </a:endParaRPr>
        </a:p>
        <a:p>
          <a:pPr marL="457200" lvl="2" indent="-228600" algn="just" defTabSz="889000">
            <a:lnSpc>
              <a:spcPct val="90000"/>
            </a:lnSpc>
            <a:spcBef>
              <a:spcPct val="0"/>
            </a:spcBef>
            <a:spcAft>
              <a:spcPct val="15000"/>
            </a:spcAft>
            <a:buFont typeface="Wingdings" panose="05000000000000000000" pitchFamily="2" charset="2"/>
            <a:buChar char="q"/>
          </a:pPr>
          <a:r>
            <a:rPr lang="en-US" sz="2000" i="0" kern="1200" dirty="0">
              <a:latin typeface="Tenorite" panose="00000500000000000000" pitchFamily="2" charset="0"/>
              <a:cs typeface="Calibri" panose="020F0502020204030204" pitchFamily="34" charset="0"/>
            </a:rPr>
            <a:t>MarkeTrak Subtypes Volume Analysis 2023 – </a:t>
          </a:r>
          <a:r>
            <a:rPr lang="en-US" sz="2000" kern="1200" dirty="0"/>
            <a:t>progress update</a:t>
          </a:r>
          <a:endParaRPr lang="en-US" sz="2000" i="0" kern="1200" dirty="0">
            <a:latin typeface="Tenorite" panose="00000500000000000000" pitchFamily="2" charset="0"/>
            <a:cs typeface="Calibri" panose="020F0502020204030204" pitchFamily="34" charset="0"/>
          </a:endParaRPr>
        </a:p>
        <a:p>
          <a:pPr marL="457200" lvl="2" indent="-228600" algn="just" defTabSz="889000">
            <a:lnSpc>
              <a:spcPct val="90000"/>
            </a:lnSpc>
            <a:spcBef>
              <a:spcPct val="0"/>
            </a:spcBef>
            <a:spcAft>
              <a:spcPct val="15000"/>
            </a:spcAft>
            <a:buFont typeface="Wingdings" panose="05000000000000000000" pitchFamily="2" charset="2"/>
            <a:buChar char="q"/>
          </a:pPr>
          <a:r>
            <a:rPr lang="en-US" sz="2000" i="0" kern="1200" dirty="0">
              <a:latin typeface="Tenorite" panose="00000500000000000000" pitchFamily="2" charset="0"/>
              <a:cs typeface="Calibri" panose="020F0502020204030204" pitchFamily="34" charset="0"/>
            </a:rPr>
            <a:t>IAG Report – Quarterly Review</a:t>
          </a:r>
        </a:p>
        <a:p>
          <a:pPr marL="457200" lvl="2" indent="-228600" algn="just" defTabSz="889000">
            <a:lnSpc>
              <a:spcPct val="90000"/>
            </a:lnSpc>
            <a:spcBef>
              <a:spcPct val="0"/>
            </a:spcBef>
            <a:spcAft>
              <a:spcPct val="15000"/>
            </a:spcAft>
            <a:buFont typeface="Wingdings" panose="05000000000000000000" pitchFamily="2" charset="2"/>
            <a:buChar char="q"/>
          </a:pPr>
          <a:r>
            <a:rPr lang="en-US" sz="2000" i="0" kern="1200" dirty="0">
              <a:latin typeface="Tenorite" panose="00000500000000000000" pitchFamily="2" charset="0"/>
              <a:cs typeface="Calibri" panose="020F0502020204030204" pitchFamily="34" charset="0"/>
            </a:rPr>
            <a:t>Data/Talking Points for Client Services on MarkeTrak analysis - update</a:t>
          </a:r>
        </a:p>
        <a:p>
          <a:pPr marL="228600" lvl="1" indent="-228600" algn="l" defTabSz="889000">
            <a:lnSpc>
              <a:spcPct val="90000"/>
            </a:lnSpc>
            <a:spcBef>
              <a:spcPct val="0"/>
            </a:spcBef>
            <a:spcAft>
              <a:spcPct val="15000"/>
            </a:spcAft>
            <a:buFont typeface="Wingdings" panose="05000000000000000000" pitchFamily="2" charset="2"/>
            <a:buChar char="q"/>
          </a:pPr>
          <a:endParaRPr lang="en-US" sz="2000" kern="1200" dirty="0">
            <a:latin typeface="Arial Rounded MT Bold" panose="020F0704030504030204" pitchFamily="34" charset="0"/>
          </a:endParaRPr>
        </a:p>
      </dsp:txBody>
      <dsp:txXfrm>
        <a:off x="0" y="631879"/>
        <a:ext cx="11329646" cy="4508371"/>
      </dsp:txXfrm>
    </dsp:sp>
    <dsp:sp modelId="{4AA5C7B7-5B64-4F71-AB37-E39564456FAC}">
      <dsp:nvSpPr>
        <dsp:cNvPr id="0" name=""/>
        <dsp:cNvSpPr/>
      </dsp:nvSpPr>
      <dsp:spPr>
        <a:xfrm>
          <a:off x="0" y="0"/>
          <a:ext cx="10801436" cy="687375"/>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99764" tIns="0" rIns="299764" bIns="0" numCol="1" spcCol="1270" anchor="ctr" anchorCtr="0">
          <a:noAutofit/>
        </a:bodyPr>
        <a:lstStyle/>
        <a:p>
          <a:pPr marL="0" lvl="0" indent="0" algn="ctr" defTabSz="1155700">
            <a:lnSpc>
              <a:spcPct val="90000"/>
            </a:lnSpc>
            <a:spcBef>
              <a:spcPct val="0"/>
            </a:spcBef>
            <a:spcAft>
              <a:spcPct val="35000"/>
            </a:spcAft>
            <a:buNone/>
          </a:pPr>
          <a:r>
            <a:rPr lang="en-US" sz="2600" kern="1200" dirty="0">
              <a:latin typeface="Arial Rounded MT Bold" panose="020F0704030504030204" pitchFamily="34" charset="0"/>
            </a:rPr>
            <a:t>Next Meeting – </a:t>
          </a:r>
          <a:r>
            <a:rPr lang="en-US" sz="2600" b="1" kern="1200" dirty="0"/>
            <a:t>Wednesday, April 10th </a:t>
          </a:r>
          <a:endParaRPr lang="en-US" sz="2600" kern="1200" dirty="0">
            <a:latin typeface="Arial Rounded MT Bold" panose="020F0704030504030204" pitchFamily="34" charset="0"/>
          </a:endParaRPr>
        </a:p>
      </dsp:txBody>
      <dsp:txXfrm>
        <a:off x="0" y="0"/>
        <a:ext cx="10801436" cy="687375"/>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smtClean="0"/>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6475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smtClean="0"/>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1939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smtClean="0"/>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52058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smtClean="0"/>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61610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6F822A4-8DA6-4447-9B1F-C5DB58435268}" type="datetimeFigureOut">
              <a:rPr lang="en-US" smtClean="0"/>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6416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smtClean="0"/>
              <a:t>4/1/2024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61202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smtClean="0"/>
              <a:t>4/1/2024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79968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smtClean="0"/>
              <a:t>4/1/2024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7016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A4E7D1B-D673-4CF6-8672-009D42ABD2A0}" type="datetimeFigureOut">
              <a:rPr lang="en-US" smtClean="0"/>
              <a:t>4/1/2024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02595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A16AA21-1863-4931-97CB-99D0A168701B}" type="datetimeFigureOut">
              <a:rPr lang="en-US" smtClean="0"/>
              <a:t>4/1/2024</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t>‹#›</a:t>
            </a:fld>
            <a:endParaRPr lang="en-US" dirty="0"/>
          </a:p>
        </p:txBody>
      </p:sp>
    </p:spTree>
    <p:extLst>
      <p:ext uri="{BB962C8B-B14F-4D97-AF65-F5344CB8AC3E}">
        <p14:creationId xmlns:p14="http://schemas.microsoft.com/office/powerpoint/2010/main" val="3127974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72C379-9A7C-4C87-A116-CBE9F58B04C5}" type="datetimeFigureOut">
              <a:rPr lang="en-US" smtClean="0"/>
              <a:t>4/1/2024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026430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664C608-40B1-4030-A28D-5B74BC98ADCE}" type="datetimeFigureOut">
              <a:rPr lang="en-US" smtClean="0"/>
              <a:t>4/1/2024</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1096595"/>
      </p:ext>
    </p:extLst>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1EBA14DF-46DF-4C9F-A2D6-694FDD7C825E}"/>
              </a:ext>
            </a:extLst>
          </p:cNvPr>
          <p:cNvGrpSpPr/>
          <p:nvPr/>
        </p:nvGrpSpPr>
        <p:grpSpPr>
          <a:xfrm>
            <a:off x="669901" y="2917848"/>
            <a:ext cx="1360440" cy="1261913"/>
            <a:chOff x="10330781" y="3933704"/>
            <a:chExt cx="824899" cy="782815"/>
          </a:xfrm>
        </p:grpSpPr>
        <p:pic>
          <p:nvPicPr>
            <p:cNvPr id="5" name="Picture 4">
              <a:extLst>
                <a:ext uri="{FF2B5EF4-FFF2-40B4-BE49-F238E27FC236}">
                  <a16:creationId xmlns:a16="http://schemas.microsoft.com/office/drawing/2014/main" id="{74F32FD5-3AB1-42A0-A665-022830B6CEFA}"/>
                </a:ext>
              </a:extLst>
            </p:cNvPr>
            <p:cNvPicPr>
              <a:picLocks noChangeAspect="1"/>
            </p:cNvPicPr>
            <p:nvPr/>
          </p:nvPicPr>
          <p:blipFill>
            <a:blip r:embed="rId2"/>
            <a:stretch>
              <a:fillRect/>
            </a:stretch>
          </p:blipFill>
          <p:spPr>
            <a:xfrm>
              <a:off x="10330781" y="3933704"/>
              <a:ext cx="824899" cy="782815"/>
            </a:xfrm>
            <a:prstGeom prst="rect">
              <a:avLst/>
            </a:prstGeom>
            <a:solidFill>
              <a:schemeClr val="bg1">
                <a:lumMod val="95000"/>
              </a:schemeClr>
            </a:solidFill>
            <a:ln>
              <a:noFill/>
            </a:ln>
          </p:spPr>
        </p:pic>
        <p:sp>
          <p:nvSpPr>
            <p:cNvPr id="6" name="Star: 5 Points 5">
              <a:extLst>
                <a:ext uri="{FF2B5EF4-FFF2-40B4-BE49-F238E27FC236}">
                  <a16:creationId xmlns:a16="http://schemas.microsoft.com/office/drawing/2014/main" id="{CF9D75A8-DE69-4D14-845D-7CEBA92C0341}"/>
                </a:ext>
              </a:extLst>
            </p:cNvPr>
            <p:cNvSpPr/>
            <p:nvPr/>
          </p:nvSpPr>
          <p:spPr>
            <a:xfrm>
              <a:off x="10521696" y="3980359"/>
              <a:ext cx="608023" cy="642461"/>
            </a:xfrm>
            <a:prstGeom prst="star5">
              <a:avLst/>
            </a:prstGeom>
            <a:solidFill>
              <a:schemeClr val="bg1"/>
            </a:solidFill>
            <a:ln>
              <a:solidFill>
                <a:schemeClr val="accent1">
                  <a:hueOff val="0"/>
                  <a:satOff val="0"/>
                  <a:lumOff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itle 1">
            <a:extLst>
              <a:ext uri="{FF2B5EF4-FFF2-40B4-BE49-F238E27FC236}">
                <a16:creationId xmlns:a16="http://schemas.microsoft.com/office/drawing/2014/main" id="{551B1756-3518-45E2-962E-8486736A324D}"/>
              </a:ext>
            </a:extLst>
          </p:cNvPr>
          <p:cNvSpPr>
            <a:spLocks noGrp="1"/>
          </p:cNvSpPr>
          <p:nvPr>
            <p:ph type="ctrTitle"/>
          </p:nvPr>
        </p:nvSpPr>
        <p:spPr/>
        <p:txBody>
          <a:bodyPr/>
          <a:lstStyle/>
          <a:p>
            <a:r>
              <a:rPr lang="en-US" dirty="0">
                <a:latin typeface="Arial Rounded MT Bold" panose="020F0704030504030204" pitchFamily="34" charset="0"/>
              </a:rPr>
              <a:t>TDTMS Update</a:t>
            </a:r>
          </a:p>
        </p:txBody>
      </p:sp>
      <p:sp>
        <p:nvSpPr>
          <p:cNvPr id="3" name="Subtitle 2">
            <a:extLst>
              <a:ext uri="{FF2B5EF4-FFF2-40B4-BE49-F238E27FC236}">
                <a16:creationId xmlns:a16="http://schemas.microsoft.com/office/drawing/2014/main" id="{94E146BA-B599-4F02-AA3D-D15519B78F07}"/>
              </a:ext>
            </a:extLst>
          </p:cNvPr>
          <p:cNvSpPr>
            <a:spLocks noGrp="1"/>
          </p:cNvSpPr>
          <p:nvPr>
            <p:ph type="subTitle" idx="1"/>
          </p:nvPr>
        </p:nvSpPr>
        <p:spPr/>
        <p:txBody>
          <a:bodyPr>
            <a:normAutofit/>
          </a:bodyPr>
          <a:lstStyle/>
          <a:p>
            <a:r>
              <a:rPr lang="en-US" sz="2800" dirty="0">
                <a:solidFill>
                  <a:schemeClr val="tx1"/>
                </a:solidFill>
                <a:latin typeface="Arial Rounded MT Bold" panose="020F0704030504030204" pitchFamily="34" charset="0"/>
                <a:ea typeface="+mj-ea"/>
                <a:cs typeface="+mj-cs"/>
              </a:rPr>
              <a:t>RMS</a:t>
            </a:r>
          </a:p>
          <a:p>
            <a:r>
              <a:rPr lang="en-US" sz="2800" dirty="0">
                <a:solidFill>
                  <a:schemeClr val="tx1"/>
                </a:solidFill>
                <a:latin typeface="Arial Rounded MT Bold" panose="020F0704030504030204" pitchFamily="34" charset="0"/>
                <a:ea typeface="+mj-ea"/>
                <a:cs typeface="+mj-cs"/>
              </a:rPr>
              <a:t>APRIL 2, 2024</a:t>
            </a:r>
          </a:p>
        </p:txBody>
      </p:sp>
    </p:spTree>
    <p:extLst>
      <p:ext uri="{BB962C8B-B14F-4D97-AF65-F5344CB8AC3E}">
        <p14:creationId xmlns:p14="http://schemas.microsoft.com/office/powerpoint/2010/main" val="177404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8000">
              <a:schemeClr val="accent1">
                <a:lumMod val="40000"/>
                <a:lumOff val="60000"/>
              </a:schemeClr>
            </a:gs>
            <a:gs pos="3300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46788144-ABAE-4845-9514-C39465D2C555}"/>
              </a:ext>
            </a:extLst>
          </p:cNvPr>
          <p:cNvGraphicFramePr>
            <a:graphicFrameLocks/>
          </p:cNvGraphicFramePr>
          <p:nvPr>
            <p:extLst>
              <p:ext uri="{D42A27DB-BD31-4B8C-83A1-F6EECF244321}">
                <p14:modId xmlns:p14="http://schemas.microsoft.com/office/powerpoint/2010/main" val="2359769968"/>
              </p:ext>
            </p:extLst>
          </p:nvPr>
        </p:nvGraphicFramePr>
        <p:xfrm>
          <a:off x="478555" y="1020544"/>
          <a:ext cx="11606947" cy="57163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10851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8000">
              <a:schemeClr val="accent1">
                <a:lumMod val="40000"/>
                <a:lumOff val="60000"/>
              </a:schemeClr>
            </a:gs>
            <a:gs pos="3300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46788144-ABAE-4845-9514-C39465D2C555}"/>
              </a:ext>
            </a:extLst>
          </p:cNvPr>
          <p:cNvGraphicFramePr>
            <a:graphicFrameLocks/>
          </p:cNvGraphicFramePr>
          <p:nvPr>
            <p:extLst>
              <p:ext uri="{D42A27DB-BD31-4B8C-83A1-F6EECF244321}">
                <p14:modId xmlns:p14="http://schemas.microsoft.com/office/powerpoint/2010/main" val="255330470"/>
              </p:ext>
            </p:extLst>
          </p:nvPr>
        </p:nvGraphicFramePr>
        <p:xfrm>
          <a:off x="478555" y="1020544"/>
          <a:ext cx="11606947" cy="57163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74172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8000">
              <a:schemeClr val="accent1">
                <a:lumMod val="40000"/>
                <a:lumOff val="60000"/>
              </a:schemeClr>
            </a:gs>
            <a:gs pos="3300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46788144-ABAE-4845-9514-C39465D2C555}"/>
              </a:ext>
            </a:extLst>
          </p:cNvPr>
          <p:cNvGraphicFramePr>
            <a:graphicFrameLocks/>
          </p:cNvGraphicFramePr>
          <p:nvPr>
            <p:extLst>
              <p:ext uri="{D42A27DB-BD31-4B8C-83A1-F6EECF244321}">
                <p14:modId xmlns:p14="http://schemas.microsoft.com/office/powerpoint/2010/main" val="3947779227"/>
              </p:ext>
            </p:extLst>
          </p:nvPr>
        </p:nvGraphicFramePr>
        <p:xfrm>
          <a:off x="478555" y="1020545"/>
          <a:ext cx="11329647" cy="54278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605861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pSp>
        <p:nvGrpSpPr>
          <p:cNvPr id="6" name="Group 5">
            <a:extLst>
              <a:ext uri="{FF2B5EF4-FFF2-40B4-BE49-F238E27FC236}">
                <a16:creationId xmlns:a16="http://schemas.microsoft.com/office/drawing/2014/main" id="{B092D0AB-2168-936F-7279-6D635D039D35}"/>
              </a:ext>
            </a:extLst>
          </p:cNvPr>
          <p:cNvGrpSpPr/>
          <p:nvPr/>
        </p:nvGrpSpPr>
        <p:grpSpPr>
          <a:xfrm>
            <a:off x="771201" y="1047509"/>
            <a:ext cx="10879842" cy="622137"/>
            <a:chOff x="90024" y="-2086334"/>
            <a:chExt cx="10879842" cy="622137"/>
          </a:xfrm>
        </p:grpSpPr>
        <p:sp>
          <p:nvSpPr>
            <p:cNvPr id="7" name="Rectangle 6">
              <a:extLst>
                <a:ext uri="{FF2B5EF4-FFF2-40B4-BE49-F238E27FC236}">
                  <a16:creationId xmlns:a16="http://schemas.microsoft.com/office/drawing/2014/main" id="{C7B3FA16-AD11-E8D3-04D5-FED6AC196B99}"/>
                </a:ext>
              </a:extLst>
            </p:cNvPr>
            <p:cNvSpPr/>
            <p:nvPr/>
          </p:nvSpPr>
          <p:spPr>
            <a:xfrm>
              <a:off x="90024" y="-2086334"/>
              <a:ext cx="10829645" cy="590313"/>
            </a:xfrm>
            <a:prstGeom prst="rect">
              <a:avLst/>
            </a:pr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1" name="TextBox 10">
              <a:extLst>
                <a:ext uri="{FF2B5EF4-FFF2-40B4-BE49-F238E27FC236}">
                  <a16:creationId xmlns:a16="http://schemas.microsoft.com/office/drawing/2014/main" id="{CC8393E6-B5ED-B08A-1263-8367D4144839}"/>
                </a:ext>
              </a:extLst>
            </p:cNvPr>
            <p:cNvSpPr txBox="1"/>
            <p:nvPr/>
          </p:nvSpPr>
          <p:spPr>
            <a:xfrm>
              <a:off x="140221" y="-2054510"/>
              <a:ext cx="10829645" cy="59031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99764" tIns="0" rIns="299764" bIns="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Arial Rounded MT Bold" panose="020F0704030504030204" pitchFamily="34" charset="0"/>
                </a:rPr>
                <a:t>ERCOT’s IAG Report – December 2023</a:t>
              </a:r>
            </a:p>
          </p:txBody>
        </p:sp>
      </p:grpSp>
      <p:pic>
        <p:nvPicPr>
          <p:cNvPr id="3" name="Picture 2">
            <a:extLst>
              <a:ext uri="{FF2B5EF4-FFF2-40B4-BE49-F238E27FC236}">
                <a16:creationId xmlns:a16="http://schemas.microsoft.com/office/drawing/2014/main" id="{A8BD1818-8EC0-1B1C-24D8-7B205EBD3E2B}"/>
              </a:ext>
            </a:extLst>
          </p:cNvPr>
          <p:cNvPicPr>
            <a:picLocks noChangeAspect="1"/>
          </p:cNvPicPr>
          <p:nvPr/>
        </p:nvPicPr>
        <p:blipFill>
          <a:blip r:embed="rId3"/>
          <a:stretch>
            <a:fillRect/>
          </a:stretch>
        </p:blipFill>
        <p:spPr>
          <a:xfrm>
            <a:off x="-122886" y="2081819"/>
            <a:ext cx="4572396" cy="3429297"/>
          </a:xfrm>
          <a:prstGeom prst="rect">
            <a:avLst/>
          </a:prstGeom>
        </p:spPr>
      </p:pic>
      <p:pic>
        <p:nvPicPr>
          <p:cNvPr id="4" name="Picture 3">
            <a:extLst>
              <a:ext uri="{FF2B5EF4-FFF2-40B4-BE49-F238E27FC236}">
                <a16:creationId xmlns:a16="http://schemas.microsoft.com/office/drawing/2014/main" id="{62E87094-2708-4C61-C2F2-5CDF63884F59}"/>
              </a:ext>
            </a:extLst>
          </p:cNvPr>
          <p:cNvPicPr>
            <a:picLocks noChangeAspect="1"/>
          </p:cNvPicPr>
          <p:nvPr/>
        </p:nvPicPr>
        <p:blipFill>
          <a:blip r:embed="rId4"/>
          <a:stretch>
            <a:fillRect/>
          </a:stretch>
        </p:blipFill>
        <p:spPr>
          <a:xfrm>
            <a:off x="3443865" y="2081819"/>
            <a:ext cx="4572396" cy="3429297"/>
          </a:xfrm>
          <a:prstGeom prst="rect">
            <a:avLst/>
          </a:prstGeom>
        </p:spPr>
      </p:pic>
      <p:pic>
        <p:nvPicPr>
          <p:cNvPr id="10" name="Picture 9">
            <a:extLst>
              <a:ext uri="{FF2B5EF4-FFF2-40B4-BE49-F238E27FC236}">
                <a16:creationId xmlns:a16="http://schemas.microsoft.com/office/drawing/2014/main" id="{FC88D1BB-DF4E-FE90-1FF9-7F9D4F767469}"/>
              </a:ext>
            </a:extLst>
          </p:cNvPr>
          <p:cNvPicPr>
            <a:picLocks noChangeAspect="1"/>
          </p:cNvPicPr>
          <p:nvPr/>
        </p:nvPicPr>
        <p:blipFill>
          <a:blip r:embed="rId5"/>
          <a:stretch>
            <a:fillRect/>
          </a:stretch>
        </p:blipFill>
        <p:spPr>
          <a:xfrm>
            <a:off x="7860509" y="2081819"/>
            <a:ext cx="4223244" cy="3429297"/>
          </a:xfrm>
          <a:prstGeom prst="rect">
            <a:avLst/>
          </a:prstGeom>
        </p:spPr>
      </p:pic>
    </p:spTree>
    <p:extLst>
      <p:ext uri="{BB962C8B-B14F-4D97-AF65-F5344CB8AC3E}">
        <p14:creationId xmlns:p14="http://schemas.microsoft.com/office/powerpoint/2010/main" val="1579391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8000">
              <a:schemeClr val="accent1">
                <a:lumMod val="40000"/>
                <a:lumOff val="60000"/>
              </a:schemeClr>
            </a:gs>
            <a:gs pos="3300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46788144-ABAE-4845-9514-C39465D2C555}"/>
              </a:ext>
            </a:extLst>
          </p:cNvPr>
          <p:cNvGraphicFramePr>
            <a:graphicFrameLocks/>
          </p:cNvGraphicFramePr>
          <p:nvPr>
            <p:extLst>
              <p:ext uri="{D42A27DB-BD31-4B8C-83A1-F6EECF244321}">
                <p14:modId xmlns:p14="http://schemas.microsoft.com/office/powerpoint/2010/main" val="103760391"/>
              </p:ext>
            </p:extLst>
          </p:nvPr>
        </p:nvGraphicFramePr>
        <p:xfrm>
          <a:off x="478555" y="1020545"/>
          <a:ext cx="11329647" cy="54278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258609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8000">
              <a:schemeClr val="accent1">
                <a:lumMod val="40000"/>
                <a:lumOff val="60000"/>
              </a:schemeClr>
            </a:gs>
            <a:gs pos="3300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6" name="Content Placeholder 5">
            <a:extLst>
              <a:ext uri="{FF2B5EF4-FFF2-40B4-BE49-F238E27FC236}">
                <a16:creationId xmlns:a16="http://schemas.microsoft.com/office/drawing/2014/main" id="{CCF579CB-2974-4D90-91E7-1E4EA6903F35}"/>
              </a:ext>
            </a:extLst>
          </p:cNvPr>
          <p:cNvGraphicFramePr>
            <a:graphicFrameLocks noGrp="1"/>
          </p:cNvGraphicFramePr>
          <p:nvPr>
            <p:ph idx="1"/>
            <p:extLst>
              <p:ext uri="{D42A27DB-BD31-4B8C-83A1-F6EECF244321}">
                <p14:modId xmlns:p14="http://schemas.microsoft.com/office/powerpoint/2010/main" val="4195714232"/>
              </p:ext>
            </p:extLst>
          </p:nvPr>
        </p:nvGraphicFramePr>
        <p:xfrm>
          <a:off x="478555" y="1165299"/>
          <a:ext cx="11329646" cy="51402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07620477"/>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10569</TotalTime>
  <Words>738</Words>
  <Application>Microsoft Office PowerPoint</Application>
  <PresentationFormat>Widescreen</PresentationFormat>
  <Paragraphs>44</Paragraphs>
  <Slides>7</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7</vt:i4>
      </vt:variant>
    </vt:vector>
  </HeadingPairs>
  <TitlesOfParts>
    <vt:vector size="16" baseType="lpstr">
      <vt:lpstr>Arial</vt:lpstr>
      <vt:lpstr>Arial Rounded MT Bold</vt:lpstr>
      <vt:lpstr>Calibri</vt:lpstr>
      <vt:lpstr>Calibri Light</vt:lpstr>
      <vt:lpstr>Courier New</vt:lpstr>
      <vt:lpstr>Symbol</vt:lpstr>
      <vt:lpstr>Tenorite</vt:lpstr>
      <vt:lpstr>Wingdings</vt:lpstr>
      <vt:lpstr>Retrospect</vt:lpstr>
      <vt:lpstr>TDTMS Update</vt:lpstr>
      <vt:lpstr>TDTMS</vt:lpstr>
      <vt:lpstr>TDTMS</vt:lpstr>
      <vt:lpstr>TDTMS</vt:lpstr>
      <vt:lpstr>TDTMS</vt:lpstr>
      <vt:lpstr>TDTMS</vt:lpstr>
      <vt:lpstr>TDTMS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TDTMS Upate</dc:title>
  <dc:creator>Patrick, Kyle</dc:creator>
  <cp:lastModifiedBy>Jones, Monica Y</cp:lastModifiedBy>
  <cp:revision>123</cp:revision>
  <dcterms:created xsi:type="dcterms:W3CDTF">2019-02-27T15:25:50Z</dcterms:created>
  <dcterms:modified xsi:type="dcterms:W3CDTF">2024-04-01T14:28:40Z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3ac3a1a-de19-428b-b395-6d250d7743fb_Enabled">
    <vt:lpwstr>true</vt:lpwstr>
  </property>
  <property fmtid="{D5CDD505-2E9C-101B-9397-08002B2CF9AE}" pid="3" name="MSIP_Label_e3ac3a1a-de19-428b-b395-6d250d7743fb_SetDate">
    <vt:lpwstr>2024-03-29T21:01:04Z</vt:lpwstr>
  </property>
  <property fmtid="{D5CDD505-2E9C-101B-9397-08002B2CF9AE}" pid="4" name="MSIP_Label_e3ac3a1a-de19-428b-b395-6d250d7743fb_Method">
    <vt:lpwstr>Standard</vt:lpwstr>
  </property>
  <property fmtid="{D5CDD505-2E9C-101B-9397-08002B2CF9AE}" pid="5" name="MSIP_Label_e3ac3a1a-de19-428b-b395-6d250d7743fb_Name">
    <vt:lpwstr>Internal Use Only</vt:lpwstr>
  </property>
  <property fmtid="{D5CDD505-2E9C-101B-9397-08002B2CF9AE}" pid="6" name="MSIP_Label_e3ac3a1a-de19-428b-b395-6d250d7743fb_SiteId">
    <vt:lpwstr>88cc5fd7-fd78-44b6-ad75-b6915088974f</vt:lpwstr>
  </property>
  <property fmtid="{D5CDD505-2E9C-101B-9397-08002B2CF9AE}" pid="7" name="MSIP_Label_e3ac3a1a-de19-428b-b395-6d250d7743fb_ActionId">
    <vt:lpwstr>b2a58588-84ce-4cb5-af2c-d0f5eb5aa7d3</vt:lpwstr>
  </property>
  <property fmtid="{D5CDD505-2E9C-101B-9397-08002B2CF9AE}" pid="8" name="MSIP_Label_e3ac3a1a-de19-428b-b395-6d250d7743fb_ContentBits">
    <vt:lpwstr>0</vt:lpwstr>
  </property>
</Properties>
</file>