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258" r:id="rId8"/>
    <p:sldId id="318" r:id="rId9"/>
    <p:sldId id="705" r:id="rId10"/>
    <p:sldId id="708" r:id="rId11"/>
    <p:sldId id="356" r:id="rId12"/>
    <p:sldId id="294" r:id="rId13"/>
    <p:sldId id="267" r:id="rId14"/>
    <p:sldId id="351" r:id="rId15"/>
    <p:sldId id="709" r:id="rId16"/>
    <p:sldId id="713" r:id="rId17"/>
    <p:sldId id="710" r:id="rId18"/>
    <p:sldId id="711" r:id="rId19"/>
    <p:sldId id="712" r:id="rId20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AD536-A77A-40FF-9180-0D2C2347519D}" v="23" dt="2024-03-18T20:09:04.1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8" d="100"/>
          <a:sy n="118" d="100"/>
        </p:scale>
        <p:origin x="102" y="1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A56AD536-A77A-40FF-9180-0D2C2347519D}"/>
    <pc:docChg chg="undo custSel addSld modSld modMainMaster">
      <pc:chgData name="Anderson, Troy" userId="04de3903-03dd-44db-8353-3f14e4dd6886" providerId="ADAL" clId="{A56AD536-A77A-40FF-9180-0D2C2347519D}" dt="2024-03-18T20:23:42.470" v="2454" actId="404"/>
      <pc:docMkLst>
        <pc:docMk/>
      </pc:docMkLst>
      <pc:sldChg chg="modSp mod">
        <pc:chgData name="Anderson, Troy" userId="04de3903-03dd-44db-8353-3f14e4dd6886" providerId="ADAL" clId="{A56AD536-A77A-40FF-9180-0D2C2347519D}" dt="2024-03-15T15:36:07.936" v="676" actId="20577"/>
        <pc:sldMkLst>
          <pc:docMk/>
          <pc:sldMk cId="530499478" sldId="258"/>
        </pc:sldMkLst>
        <pc:spChg chg="mod">
          <ac:chgData name="Anderson, Troy" userId="04de3903-03dd-44db-8353-3f14e4dd6886" providerId="ADAL" clId="{A56AD536-A77A-40FF-9180-0D2C2347519D}" dt="2024-03-15T15:36:07.936" v="676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A56AD536-A77A-40FF-9180-0D2C2347519D}" dt="2024-03-16T16:14:06.915" v="1039" actId="20577"/>
        <pc:sldMkLst>
          <pc:docMk/>
          <pc:sldMk cId="730603795" sldId="260"/>
        </pc:sldMkLst>
        <pc:spChg chg="mod">
          <ac:chgData name="Anderson, Troy" userId="04de3903-03dd-44db-8353-3f14e4dd6886" providerId="ADAL" clId="{A56AD536-A77A-40FF-9180-0D2C2347519D}" dt="2024-03-16T16:14:06.915" v="103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 setBg">
        <pc:chgData name="Anderson, Troy" userId="04de3903-03dd-44db-8353-3f14e4dd6886" providerId="ADAL" clId="{A56AD536-A77A-40FF-9180-0D2C2347519D}" dt="2024-03-18T14:40:19.564" v="2338" actId="20577"/>
        <pc:sldMkLst>
          <pc:docMk/>
          <pc:sldMk cId="3190927396" sldId="267"/>
        </pc:sldMkLst>
        <pc:spChg chg="mod">
          <ac:chgData name="Anderson, Troy" userId="04de3903-03dd-44db-8353-3f14e4dd6886" providerId="ADAL" clId="{A56AD536-A77A-40FF-9180-0D2C2347519D}" dt="2024-03-15T15:08:48.591" v="479" actId="26606"/>
          <ac:spMkLst>
            <pc:docMk/>
            <pc:sldMk cId="3190927396" sldId="267"/>
            <ac:spMk id="2" creationId="{00000000-0000-0000-0000-000000000000}"/>
          </ac:spMkLst>
        </pc:spChg>
        <pc:spChg chg="mod ord">
          <ac:chgData name="Anderson, Troy" userId="04de3903-03dd-44db-8353-3f14e4dd6886" providerId="ADAL" clId="{A56AD536-A77A-40FF-9180-0D2C2347519D}" dt="2024-03-15T15:08:48.591" v="479" actId="26606"/>
          <ac:spMkLst>
            <pc:docMk/>
            <pc:sldMk cId="3190927396" sldId="267"/>
            <ac:spMk id="4" creationId="{00000000-0000-0000-0000-000000000000}"/>
          </ac:spMkLst>
        </pc:spChg>
        <pc:spChg chg="mod">
          <ac:chgData name="Anderson, Troy" userId="04de3903-03dd-44db-8353-3f14e4dd6886" providerId="ADAL" clId="{A56AD536-A77A-40FF-9180-0D2C2347519D}" dt="2024-03-18T14:40:19.564" v="2338" actId="20577"/>
          <ac:spMkLst>
            <pc:docMk/>
            <pc:sldMk cId="3190927396" sldId="267"/>
            <ac:spMk id="6" creationId="{9C7C0899-E457-4E0E-9843-38E0B3739B05}"/>
          </ac:spMkLst>
        </pc:spChg>
        <pc:spChg chg="add del">
          <ac:chgData name="Anderson, Troy" userId="04de3903-03dd-44db-8353-3f14e4dd6886" providerId="ADAL" clId="{A56AD536-A77A-40FF-9180-0D2C2347519D}" dt="2024-03-15T15:08:48.591" v="479" actId="26606"/>
          <ac:spMkLst>
            <pc:docMk/>
            <pc:sldMk cId="3190927396" sldId="267"/>
            <ac:spMk id="11" creationId="{2C9A9DA9-7DC8-488B-A882-123947B0F3D9}"/>
          </ac:spMkLst>
        </pc:spChg>
        <pc:spChg chg="add del">
          <ac:chgData name="Anderson, Troy" userId="04de3903-03dd-44db-8353-3f14e4dd6886" providerId="ADAL" clId="{A56AD536-A77A-40FF-9180-0D2C2347519D}" dt="2024-03-15T15:08:48.591" v="479" actId="26606"/>
          <ac:spMkLst>
            <pc:docMk/>
            <pc:sldMk cId="3190927396" sldId="267"/>
            <ac:spMk id="13" creationId="{57F6BDD4-E066-4008-8011-6CC31AEB4556}"/>
          </ac:spMkLst>
        </pc:spChg>
        <pc:spChg chg="add del">
          <ac:chgData name="Anderson, Troy" userId="04de3903-03dd-44db-8353-3f14e4dd6886" providerId="ADAL" clId="{A56AD536-A77A-40FF-9180-0D2C2347519D}" dt="2024-03-15T15:08:48.591" v="479" actId="26606"/>
          <ac:spMkLst>
            <pc:docMk/>
            <pc:sldMk cId="3190927396" sldId="267"/>
            <ac:spMk id="15" creationId="{2711A8FB-68FC-45FC-B01E-38F809E2D439}"/>
          </ac:spMkLst>
        </pc:spChg>
        <pc:spChg chg="add del">
          <ac:chgData name="Anderson, Troy" userId="04de3903-03dd-44db-8353-3f14e4dd6886" providerId="ADAL" clId="{A56AD536-A77A-40FF-9180-0D2C2347519D}" dt="2024-03-15T15:08:48.591" v="479" actId="26606"/>
          <ac:spMkLst>
            <pc:docMk/>
            <pc:sldMk cId="3190927396" sldId="267"/>
            <ac:spMk id="17" creationId="{2A865FE3-5FC9-4049-87CF-30019C46C0F5}"/>
          </ac:spMkLst>
        </pc:spChg>
        <pc:picChg chg="add del mod">
          <ac:chgData name="Anderson, Troy" userId="04de3903-03dd-44db-8353-3f14e4dd6886" providerId="ADAL" clId="{A56AD536-A77A-40FF-9180-0D2C2347519D}" dt="2024-03-15T15:10:33.288" v="512" actId="478"/>
          <ac:picMkLst>
            <pc:docMk/>
            <pc:sldMk cId="3190927396" sldId="267"/>
            <ac:picMk id="5" creationId="{AC67ADBF-5696-5A7F-2113-73FF5EDE2EA6}"/>
          </ac:picMkLst>
        </pc:picChg>
        <pc:picChg chg="add mod">
          <ac:chgData name="Anderson, Troy" userId="04de3903-03dd-44db-8353-3f14e4dd6886" providerId="ADAL" clId="{A56AD536-A77A-40FF-9180-0D2C2347519D}" dt="2024-03-18T14:40:03.611" v="2301" actId="14100"/>
          <ac:picMkLst>
            <pc:docMk/>
            <pc:sldMk cId="3190927396" sldId="267"/>
            <ac:picMk id="8" creationId="{5283597B-12BD-2140-0D77-EC36355E5105}"/>
          </ac:picMkLst>
        </pc:picChg>
      </pc:sldChg>
      <pc:sldChg chg="modSp mod">
        <pc:chgData name="Anderson, Troy" userId="04de3903-03dd-44db-8353-3f14e4dd6886" providerId="ADAL" clId="{A56AD536-A77A-40FF-9180-0D2C2347519D}" dt="2024-03-15T15:35:35.167" v="647" actId="20577"/>
        <pc:sldMkLst>
          <pc:docMk/>
          <pc:sldMk cId="135025254" sldId="294"/>
        </pc:sldMkLst>
        <pc:spChg chg="mod">
          <ac:chgData name="Anderson, Troy" userId="04de3903-03dd-44db-8353-3f14e4dd6886" providerId="ADAL" clId="{A56AD536-A77A-40FF-9180-0D2C2347519D}" dt="2024-03-15T15:29:11.918" v="577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A56AD536-A77A-40FF-9180-0D2C2347519D}" dt="2024-03-15T15:35:35.167" v="647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A56AD536-A77A-40FF-9180-0D2C2347519D}" dt="2024-03-15T14:35:28.838" v="416" actId="108"/>
        <pc:sldMkLst>
          <pc:docMk/>
          <pc:sldMk cId="4064255820" sldId="318"/>
        </pc:sldMkLst>
        <pc:spChg chg="mod">
          <ac:chgData name="Anderson, Troy" userId="04de3903-03dd-44db-8353-3f14e4dd6886" providerId="ADAL" clId="{A56AD536-A77A-40FF-9180-0D2C2347519D}" dt="2024-03-15T14:35:28.838" v="416" actId="108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A56AD536-A77A-40FF-9180-0D2C2347519D}" dt="2024-03-16T17:13:18.194" v="1721" actId="14100"/>
        <pc:sldMkLst>
          <pc:docMk/>
          <pc:sldMk cId="778800923" sldId="351"/>
        </pc:sldMkLst>
        <pc:spChg chg="mod">
          <ac:chgData name="Anderson, Troy" userId="04de3903-03dd-44db-8353-3f14e4dd6886" providerId="ADAL" clId="{A56AD536-A77A-40FF-9180-0D2C2347519D}" dt="2024-03-16T17:13:18.194" v="1721" actId="14100"/>
          <ac:spMkLst>
            <pc:docMk/>
            <pc:sldMk cId="778800923" sldId="351"/>
            <ac:spMk id="5" creationId="{F6E15D7B-B500-432B-996F-7120B3DA706D}"/>
          </ac:spMkLst>
        </pc:spChg>
        <pc:graphicFrameChg chg="mod">
          <ac:chgData name="Anderson, Troy" userId="04de3903-03dd-44db-8353-3f14e4dd6886" providerId="ADAL" clId="{A56AD536-A77A-40FF-9180-0D2C2347519D}" dt="2024-03-16T16:31:47.293" v="1524" actId="1036"/>
          <ac:graphicFrameMkLst>
            <pc:docMk/>
            <pc:sldMk cId="778800923" sldId="351"/>
            <ac:graphicFrameMk id="3" creationId="{B1550D89-DF5A-489C-BFC9-D56ED30B929D}"/>
          </ac:graphicFrameMkLst>
        </pc:graphicFrameChg>
      </pc:sldChg>
      <pc:sldChg chg="modSp mod">
        <pc:chgData name="Anderson, Troy" userId="04de3903-03dd-44db-8353-3f14e4dd6886" providerId="ADAL" clId="{A56AD536-A77A-40FF-9180-0D2C2347519D}" dt="2024-03-15T15:25:17.762" v="565" actId="20577"/>
        <pc:sldMkLst>
          <pc:docMk/>
          <pc:sldMk cId="2944727326" sldId="356"/>
        </pc:sldMkLst>
        <pc:graphicFrameChg chg="modGraphic">
          <ac:chgData name="Anderson, Troy" userId="04de3903-03dd-44db-8353-3f14e4dd6886" providerId="ADAL" clId="{A56AD536-A77A-40FF-9180-0D2C2347519D}" dt="2024-03-15T15:25:17.762" v="565" actId="2057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A56AD536-A77A-40FF-9180-0D2C2347519D}" dt="2024-03-18T19:14:34.215" v="2427" actId="20577"/>
        <pc:sldMkLst>
          <pc:docMk/>
          <pc:sldMk cId="2555911169" sldId="705"/>
        </pc:sldMkLst>
        <pc:spChg chg="mod">
          <ac:chgData name="Anderson, Troy" userId="04de3903-03dd-44db-8353-3f14e4dd6886" providerId="ADAL" clId="{A56AD536-A77A-40FF-9180-0D2C2347519D}" dt="2024-03-15T16:00:27.336" v="853" actId="1035"/>
          <ac:spMkLst>
            <pc:docMk/>
            <pc:sldMk cId="2555911169" sldId="705"/>
            <ac:spMk id="4" creationId="{BF34BE13-842D-408D-EFB9-14E228A70C9D}"/>
          </ac:spMkLst>
        </pc:spChg>
        <pc:spChg chg="mod">
          <ac:chgData name="Anderson, Troy" userId="04de3903-03dd-44db-8353-3f14e4dd6886" providerId="ADAL" clId="{A56AD536-A77A-40FF-9180-0D2C2347519D}" dt="2024-03-18T15:49:57.361" v="2377" actId="20577"/>
          <ac:spMkLst>
            <pc:docMk/>
            <pc:sldMk cId="2555911169" sldId="705"/>
            <ac:spMk id="11" creationId="{0E01DF70-B3D7-6052-D81C-C12E9F38C7A0}"/>
          </ac:spMkLst>
        </pc:spChg>
        <pc:spChg chg="mod">
          <ac:chgData name="Anderson, Troy" userId="04de3903-03dd-44db-8353-3f14e4dd6886" providerId="ADAL" clId="{A56AD536-A77A-40FF-9180-0D2C2347519D}" dt="2024-03-15T16:01:28.315" v="896" actId="1035"/>
          <ac:spMkLst>
            <pc:docMk/>
            <pc:sldMk cId="2555911169" sldId="705"/>
            <ac:spMk id="14" creationId="{411BFA5E-20DE-08A8-EF6F-B93A720A0EB6}"/>
          </ac:spMkLst>
        </pc:spChg>
        <pc:spChg chg="mod">
          <ac:chgData name="Anderson, Troy" userId="04de3903-03dd-44db-8353-3f14e4dd6886" providerId="ADAL" clId="{A56AD536-A77A-40FF-9180-0D2C2347519D}" dt="2024-03-15T15:58:30.670" v="843" actId="404"/>
          <ac:spMkLst>
            <pc:docMk/>
            <pc:sldMk cId="2555911169" sldId="705"/>
            <ac:spMk id="15" creationId="{2F505729-56C5-4A43-A94F-AE7E7CB669A8}"/>
          </ac:spMkLst>
        </pc:spChg>
        <pc:spChg chg="mod">
          <ac:chgData name="Anderson, Troy" userId="04de3903-03dd-44db-8353-3f14e4dd6886" providerId="ADAL" clId="{A56AD536-A77A-40FF-9180-0D2C2347519D}" dt="2024-03-15T16:05:13.846" v="1009" actId="1076"/>
          <ac:spMkLst>
            <pc:docMk/>
            <pc:sldMk cId="2555911169" sldId="705"/>
            <ac:spMk id="16" creationId="{745C7704-ABEF-C3BB-521D-BC500FDEE8F7}"/>
          </ac:spMkLst>
        </pc:spChg>
        <pc:spChg chg="mod">
          <ac:chgData name="Anderson, Troy" userId="04de3903-03dd-44db-8353-3f14e4dd6886" providerId="ADAL" clId="{A56AD536-A77A-40FF-9180-0D2C2347519D}" dt="2024-03-15T16:05:35.819" v="1022" actId="20577"/>
          <ac:spMkLst>
            <pc:docMk/>
            <pc:sldMk cId="2555911169" sldId="705"/>
            <ac:spMk id="18" creationId="{4C08614E-A1B2-7A98-32B7-0DCFE05CBAAC}"/>
          </ac:spMkLst>
        </pc:spChg>
        <pc:spChg chg="mod">
          <ac:chgData name="Anderson, Troy" userId="04de3903-03dd-44db-8353-3f14e4dd6886" providerId="ADAL" clId="{A56AD536-A77A-40FF-9180-0D2C2347519D}" dt="2024-03-15T16:03:37.686" v="971" actId="14100"/>
          <ac:spMkLst>
            <pc:docMk/>
            <pc:sldMk cId="2555911169" sldId="705"/>
            <ac:spMk id="19" creationId="{BD585D9C-A541-D6AA-B8B9-FB81D860B47A}"/>
          </ac:spMkLst>
        </pc:spChg>
        <pc:spChg chg="mod">
          <ac:chgData name="Anderson, Troy" userId="04de3903-03dd-44db-8353-3f14e4dd6886" providerId="ADAL" clId="{A56AD536-A77A-40FF-9180-0D2C2347519D}" dt="2024-03-15T16:01:14.547" v="889" actId="1035"/>
          <ac:spMkLst>
            <pc:docMk/>
            <pc:sldMk cId="2555911169" sldId="705"/>
            <ac:spMk id="20" creationId="{7B414E3D-1330-1DDD-AC5E-4E294FE8AC52}"/>
          </ac:spMkLst>
        </pc:spChg>
        <pc:spChg chg="mod">
          <ac:chgData name="Anderson, Troy" userId="04de3903-03dd-44db-8353-3f14e4dd6886" providerId="ADAL" clId="{A56AD536-A77A-40FF-9180-0D2C2347519D}" dt="2024-03-15T16:05:57.367" v="1037" actId="20577"/>
          <ac:spMkLst>
            <pc:docMk/>
            <pc:sldMk cId="2555911169" sldId="705"/>
            <ac:spMk id="21" creationId="{275B39E2-742A-1D0C-D123-744064439D16}"/>
          </ac:spMkLst>
        </pc:spChg>
        <pc:spChg chg="mod">
          <ac:chgData name="Anderson, Troy" userId="04de3903-03dd-44db-8353-3f14e4dd6886" providerId="ADAL" clId="{A56AD536-A77A-40FF-9180-0D2C2347519D}" dt="2024-02-08T17:00:59.447" v="139" actId="1035"/>
          <ac:spMkLst>
            <pc:docMk/>
            <pc:sldMk cId="2555911169" sldId="705"/>
            <ac:spMk id="22" creationId="{50E690C5-BA63-F888-2985-8C940BB9969C}"/>
          </ac:spMkLst>
        </pc:spChg>
        <pc:spChg chg="add mod">
          <ac:chgData name="Anderson, Troy" userId="04de3903-03dd-44db-8353-3f14e4dd6886" providerId="ADAL" clId="{A56AD536-A77A-40FF-9180-0D2C2347519D}" dt="2024-03-18T15:49:51.354" v="2375" actId="404"/>
          <ac:spMkLst>
            <pc:docMk/>
            <pc:sldMk cId="2555911169" sldId="705"/>
            <ac:spMk id="25" creationId="{1AAA6862-D1CD-7331-C306-A4FDBF226B8F}"/>
          </ac:spMkLst>
        </pc:spChg>
        <pc:spChg chg="mod">
          <ac:chgData name="Anderson, Troy" userId="04de3903-03dd-44db-8353-3f14e4dd6886" providerId="ADAL" clId="{A56AD536-A77A-40FF-9180-0D2C2347519D}" dt="2024-03-15T16:02:42.783" v="957" actId="404"/>
          <ac:spMkLst>
            <pc:docMk/>
            <pc:sldMk cId="2555911169" sldId="705"/>
            <ac:spMk id="26" creationId="{8479C2DE-7FC2-4409-B720-81664285021C}"/>
          </ac:spMkLst>
        </pc:spChg>
        <pc:spChg chg="add mod">
          <ac:chgData name="Anderson, Troy" userId="04de3903-03dd-44db-8353-3f14e4dd6886" providerId="ADAL" clId="{A56AD536-A77A-40FF-9180-0D2C2347519D}" dt="2024-03-15T16:03:26.752" v="969" actId="1036"/>
          <ac:spMkLst>
            <pc:docMk/>
            <pc:sldMk cId="2555911169" sldId="705"/>
            <ac:spMk id="27" creationId="{45D00F21-2062-7021-577C-8A919A799660}"/>
          </ac:spMkLst>
        </pc:spChg>
        <pc:spChg chg="add mod">
          <ac:chgData name="Anderson, Troy" userId="04de3903-03dd-44db-8353-3f14e4dd6886" providerId="ADAL" clId="{A56AD536-A77A-40FF-9180-0D2C2347519D}" dt="2024-03-15T15:55:59.214" v="803" actId="1076"/>
          <ac:spMkLst>
            <pc:docMk/>
            <pc:sldMk cId="2555911169" sldId="705"/>
            <ac:spMk id="28" creationId="{B8037EF3-8C8F-E312-600C-9B65BE9DF956}"/>
          </ac:spMkLst>
        </pc:spChg>
        <pc:spChg chg="del">
          <ac:chgData name="Anderson, Troy" userId="04de3903-03dd-44db-8353-3f14e4dd6886" providerId="ADAL" clId="{A56AD536-A77A-40FF-9180-0D2C2347519D}" dt="2024-02-08T16:51:41.400" v="0" actId="478"/>
          <ac:spMkLst>
            <pc:docMk/>
            <pc:sldMk cId="2555911169" sldId="705"/>
            <ac:spMk id="31" creationId="{3D689C0A-1B58-1C98-F5A9-2D56D81515B0}"/>
          </ac:spMkLst>
        </pc:spChg>
        <pc:spChg chg="mod">
          <ac:chgData name="Anderson, Troy" userId="04de3903-03dd-44db-8353-3f14e4dd6886" providerId="ADAL" clId="{A56AD536-A77A-40FF-9180-0D2C2347519D}" dt="2024-03-15T16:04:47.787" v="1002" actId="403"/>
          <ac:spMkLst>
            <pc:docMk/>
            <pc:sldMk cId="2555911169" sldId="705"/>
            <ac:spMk id="34" creationId="{6A0ADDBF-EB41-4850-814F-88AF8881525B}"/>
          </ac:spMkLst>
        </pc:spChg>
        <pc:spChg chg="mod">
          <ac:chgData name="Anderson, Troy" userId="04de3903-03dd-44db-8353-3f14e4dd6886" providerId="ADAL" clId="{A56AD536-A77A-40FF-9180-0D2C2347519D}" dt="2024-03-15T04:51:00.807" v="299" actId="1076"/>
          <ac:spMkLst>
            <pc:docMk/>
            <pc:sldMk cId="2555911169" sldId="705"/>
            <ac:spMk id="35" creationId="{A1E0FDDD-28A6-0F3D-A026-22295AEC577A}"/>
          </ac:spMkLst>
        </pc:spChg>
        <pc:spChg chg="mod">
          <ac:chgData name="Anderson, Troy" userId="04de3903-03dd-44db-8353-3f14e4dd6886" providerId="ADAL" clId="{A56AD536-A77A-40FF-9180-0D2C2347519D}" dt="2024-03-18T19:14:34.215" v="2427" actId="20577"/>
          <ac:spMkLst>
            <pc:docMk/>
            <pc:sldMk cId="2555911169" sldId="705"/>
            <ac:spMk id="38" creationId="{1FF61AC0-C7DB-4A25-AADC-B7C5E8C0B22A}"/>
          </ac:spMkLst>
        </pc:spChg>
        <pc:spChg chg="add mod">
          <ac:chgData name="Anderson, Troy" userId="04de3903-03dd-44db-8353-3f14e4dd6886" providerId="ADAL" clId="{A56AD536-A77A-40FF-9180-0D2C2347519D}" dt="2024-03-18T16:16:07.793" v="2404" actId="1076"/>
          <ac:spMkLst>
            <pc:docMk/>
            <pc:sldMk cId="2555911169" sldId="705"/>
            <ac:spMk id="39" creationId="{B085D2C6-44D3-3824-1A9C-4ECF7ED2E7CD}"/>
          </ac:spMkLst>
        </pc:spChg>
        <pc:spChg chg="mod">
          <ac:chgData name="Anderson, Troy" userId="04de3903-03dd-44db-8353-3f14e4dd6886" providerId="ADAL" clId="{A56AD536-A77A-40FF-9180-0D2C2347519D}" dt="2024-02-10T22:40:12.346" v="190" actId="404"/>
          <ac:spMkLst>
            <pc:docMk/>
            <pc:sldMk cId="2555911169" sldId="705"/>
            <ac:spMk id="67" creationId="{677FB7AA-0425-4ECC-9149-91187034677E}"/>
          </ac:spMkLst>
        </pc:spChg>
        <pc:graphicFrameChg chg="modGraphic">
          <ac:chgData name="Anderson, Troy" userId="04de3903-03dd-44db-8353-3f14e4dd6886" providerId="ADAL" clId="{A56AD536-A77A-40FF-9180-0D2C2347519D}" dt="2024-03-18T15:49:32.494" v="2357" actId="6549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 modGraphic">
          <ac:chgData name="Anderson, Troy" userId="04de3903-03dd-44db-8353-3f14e4dd6886" providerId="ADAL" clId="{A56AD536-A77A-40FF-9180-0D2C2347519D}" dt="2024-03-18T15:50:09.239" v="2379" actId="400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mod ord">
          <ac:chgData name="Anderson, Troy" userId="04de3903-03dd-44db-8353-3f14e4dd6886" providerId="ADAL" clId="{A56AD536-A77A-40FF-9180-0D2C2347519D}" dt="2024-02-08T17:01:21.171" v="143" actId="14100"/>
          <ac:cxnSpMkLst>
            <pc:docMk/>
            <pc:sldMk cId="2555911169" sldId="705"/>
            <ac:cxnSpMk id="17" creationId="{ADAC86E6-69C9-19CC-D0E4-F6E43B19CC6B}"/>
          </ac:cxnSpMkLst>
        </pc:cxnChg>
        <pc:cxnChg chg="mod">
          <ac:chgData name="Anderson, Troy" userId="04de3903-03dd-44db-8353-3f14e4dd6886" providerId="ADAL" clId="{A56AD536-A77A-40FF-9180-0D2C2347519D}" dt="2024-02-08T17:03:35.157" v="169" actId="14100"/>
          <ac:cxnSpMkLst>
            <pc:docMk/>
            <pc:sldMk cId="2555911169" sldId="705"/>
            <ac:cxnSpMk id="23" creationId="{665D2BE0-9CF0-ADBA-7902-2632EAC65E48}"/>
          </ac:cxnSpMkLst>
        </pc:cxnChg>
        <pc:cxnChg chg="del">
          <ac:chgData name="Anderson, Troy" userId="04de3903-03dd-44db-8353-3f14e4dd6886" providerId="ADAL" clId="{A56AD536-A77A-40FF-9180-0D2C2347519D}" dt="2024-02-08T16:51:42.428" v="1" actId="478"/>
          <ac:cxnSpMkLst>
            <pc:docMk/>
            <pc:sldMk cId="2555911169" sldId="705"/>
            <ac:cxnSpMk id="27" creationId="{09CA59E1-D74F-8070-D621-E80DEE8580B6}"/>
          </ac:cxnSpMkLst>
        </pc:cxnChg>
        <pc:cxnChg chg="add mod">
          <ac:chgData name="Anderson, Troy" userId="04de3903-03dd-44db-8353-3f14e4dd6886" providerId="ADAL" clId="{A56AD536-A77A-40FF-9180-0D2C2347519D}" dt="2024-03-18T15:50:20.256" v="2382" actId="14100"/>
          <ac:cxnSpMkLst>
            <pc:docMk/>
            <pc:sldMk cId="2555911169" sldId="705"/>
            <ac:cxnSpMk id="31" creationId="{A16DA336-3679-92C5-7BA5-903D59DD5784}"/>
          </ac:cxnSpMkLst>
        </pc:cxnChg>
        <pc:cxnChg chg="mod">
          <ac:chgData name="Anderson, Troy" userId="04de3903-03dd-44db-8353-3f14e4dd6886" providerId="ADAL" clId="{A56AD536-A77A-40FF-9180-0D2C2347519D}" dt="2024-03-15T04:50:57.020" v="298" actId="14100"/>
          <ac:cxnSpMkLst>
            <pc:docMk/>
            <pc:sldMk cId="2555911169" sldId="705"/>
            <ac:cxnSpMk id="36" creationId="{436DFE83-730B-DB79-0753-83C358CCA0FB}"/>
          </ac:cxnSpMkLst>
        </pc:cxnChg>
      </pc:sldChg>
      <pc:sldChg chg="addSp delSp modSp mod">
        <pc:chgData name="Anderson, Troy" userId="04de3903-03dd-44db-8353-3f14e4dd6886" providerId="ADAL" clId="{A56AD536-A77A-40FF-9180-0D2C2347519D}" dt="2024-03-15T15:18:19.893" v="524" actId="1035"/>
        <pc:sldMkLst>
          <pc:docMk/>
          <pc:sldMk cId="715471386" sldId="708"/>
        </pc:sldMkLst>
        <pc:picChg chg="add mod">
          <ac:chgData name="Anderson, Troy" userId="04de3903-03dd-44db-8353-3f14e4dd6886" providerId="ADAL" clId="{A56AD536-A77A-40FF-9180-0D2C2347519D}" dt="2024-03-15T15:18:19.893" v="524" actId="1035"/>
          <ac:picMkLst>
            <pc:docMk/>
            <pc:sldMk cId="715471386" sldId="708"/>
            <ac:picMk id="5" creationId="{1E404D54-C403-0A1C-3179-64A09EF6E79D}"/>
          </ac:picMkLst>
        </pc:picChg>
        <pc:picChg chg="del">
          <ac:chgData name="Anderson, Troy" userId="04de3903-03dd-44db-8353-3f14e4dd6886" providerId="ADAL" clId="{A56AD536-A77A-40FF-9180-0D2C2347519D}" dt="2024-03-15T15:17:46.978" v="516" actId="478"/>
          <ac:picMkLst>
            <pc:docMk/>
            <pc:sldMk cId="715471386" sldId="708"/>
            <ac:picMk id="10" creationId="{6106F683-BE8D-109A-1E19-4E7D3A52DBFB}"/>
          </ac:picMkLst>
        </pc:picChg>
      </pc:sldChg>
      <pc:sldChg chg="addSp delSp modSp add mod">
        <pc:chgData name="Anderson, Troy" userId="04de3903-03dd-44db-8353-3f14e4dd6886" providerId="ADAL" clId="{A56AD536-A77A-40FF-9180-0D2C2347519D}" dt="2024-03-16T16:32:11.319" v="1533" actId="1035"/>
        <pc:sldMkLst>
          <pc:docMk/>
          <pc:sldMk cId="3998495450" sldId="709"/>
        </pc:sldMkLst>
        <pc:spChg chg="mod">
          <ac:chgData name="Anderson, Troy" userId="04de3903-03dd-44db-8353-3f14e4dd6886" providerId="ADAL" clId="{A56AD536-A77A-40FF-9180-0D2C2347519D}" dt="2024-03-16T16:29:07.355" v="1428" actId="20577"/>
          <ac:spMkLst>
            <pc:docMk/>
            <pc:sldMk cId="3998495450" sldId="709"/>
            <ac:spMk id="5" creationId="{F6E15D7B-B500-432B-996F-7120B3DA706D}"/>
          </ac:spMkLst>
        </pc:spChg>
        <pc:spChg chg="add del mod">
          <ac:chgData name="Anderson, Troy" userId="04de3903-03dd-44db-8353-3f14e4dd6886" providerId="ADAL" clId="{A56AD536-A77A-40FF-9180-0D2C2347519D}" dt="2024-03-16T16:23:35.350" v="1397" actId="478"/>
          <ac:spMkLst>
            <pc:docMk/>
            <pc:sldMk cId="3998495450" sldId="709"/>
            <ac:spMk id="6" creationId="{EF24E385-756A-957D-7B1C-65FC68A0CD07}"/>
          </ac:spMkLst>
        </pc:spChg>
        <pc:graphicFrameChg chg="mod">
          <ac:chgData name="Anderson, Troy" userId="04de3903-03dd-44db-8353-3f14e4dd6886" providerId="ADAL" clId="{A56AD536-A77A-40FF-9180-0D2C2347519D}" dt="2024-03-16T16:32:11.319" v="1533" actId="1035"/>
          <ac:graphicFrameMkLst>
            <pc:docMk/>
            <pc:sldMk cId="3998495450" sldId="709"/>
            <ac:graphicFrameMk id="3" creationId="{B1550D89-DF5A-489C-BFC9-D56ED30B929D}"/>
          </ac:graphicFrameMkLst>
        </pc:graphicFrameChg>
      </pc:sldChg>
      <pc:sldChg chg="addSp delSp modSp add mod">
        <pc:chgData name="Anderson, Troy" userId="04de3903-03dd-44db-8353-3f14e4dd6886" providerId="ADAL" clId="{A56AD536-A77A-40FF-9180-0D2C2347519D}" dt="2024-03-18T20:23:28.941" v="2452" actId="404"/>
        <pc:sldMkLst>
          <pc:docMk/>
          <pc:sldMk cId="2132177749" sldId="710"/>
        </pc:sldMkLst>
        <pc:spChg chg="mod">
          <ac:chgData name="Anderson, Troy" userId="04de3903-03dd-44db-8353-3f14e4dd6886" providerId="ADAL" clId="{A56AD536-A77A-40FF-9180-0D2C2347519D}" dt="2024-03-18T20:23:28.941" v="2452" actId="404"/>
          <ac:spMkLst>
            <pc:docMk/>
            <pc:sldMk cId="2132177749" sldId="710"/>
            <ac:spMk id="2" creationId="{00000000-0000-0000-0000-000000000000}"/>
          </ac:spMkLst>
        </pc:spChg>
        <pc:spChg chg="del">
          <ac:chgData name="Anderson, Troy" userId="04de3903-03dd-44db-8353-3f14e4dd6886" providerId="ADAL" clId="{A56AD536-A77A-40FF-9180-0D2C2347519D}" dt="2024-03-15T15:47:38.298" v="706" actId="478"/>
          <ac:spMkLst>
            <pc:docMk/>
            <pc:sldMk cId="2132177749" sldId="710"/>
            <ac:spMk id="5" creationId="{F6E15D7B-B500-432B-996F-7120B3DA706D}"/>
          </ac:spMkLst>
        </pc:spChg>
        <pc:spChg chg="del">
          <ac:chgData name="Anderson, Troy" userId="04de3903-03dd-44db-8353-3f14e4dd6886" providerId="ADAL" clId="{A56AD536-A77A-40FF-9180-0D2C2347519D}" dt="2024-03-15T15:47:35.907" v="705" actId="478"/>
          <ac:spMkLst>
            <pc:docMk/>
            <pc:sldMk cId="2132177749" sldId="710"/>
            <ac:spMk id="6" creationId="{EF24E385-756A-957D-7B1C-65FC68A0CD07}"/>
          </ac:spMkLst>
        </pc:spChg>
        <pc:spChg chg="add del mod">
          <ac:chgData name="Anderson, Troy" userId="04de3903-03dd-44db-8353-3f14e4dd6886" providerId="ADAL" clId="{A56AD536-A77A-40FF-9180-0D2C2347519D}" dt="2024-03-15T15:47:40.692" v="707" actId="478"/>
          <ac:spMkLst>
            <pc:docMk/>
            <pc:sldMk cId="2132177749" sldId="710"/>
            <ac:spMk id="8" creationId="{D0E08FCD-D70D-BE75-0BD9-FF310D1468FE}"/>
          </ac:spMkLst>
        </pc:spChg>
        <pc:spChg chg="add del mod ord">
          <ac:chgData name="Anderson, Troy" userId="04de3903-03dd-44db-8353-3f14e4dd6886" providerId="ADAL" clId="{A56AD536-A77A-40FF-9180-0D2C2347519D}" dt="2024-03-17T22:13:08.144" v="2153" actId="478"/>
          <ac:spMkLst>
            <pc:docMk/>
            <pc:sldMk cId="2132177749" sldId="710"/>
            <ac:spMk id="9" creationId="{E22CE105-12C7-DF0A-487D-9DC3755E7AAC}"/>
          </ac:spMkLst>
        </pc:spChg>
        <pc:graphicFrameChg chg="del">
          <ac:chgData name="Anderson, Troy" userId="04de3903-03dd-44db-8353-3f14e4dd6886" providerId="ADAL" clId="{A56AD536-A77A-40FF-9180-0D2C2347519D}" dt="2024-03-15T15:47:44.010" v="708" actId="478"/>
          <ac:graphicFrameMkLst>
            <pc:docMk/>
            <pc:sldMk cId="2132177749" sldId="710"/>
            <ac:graphicFrameMk id="3" creationId="{B1550D89-DF5A-489C-BFC9-D56ED30B929D}"/>
          </ac:graphicFrameMkLst>
        </pc:graphicFrameChg>
        <pc:picChg chg="add mod">
          <ac:chgData name="Anderson, Troy" userId="04de3903-03dd-44db-8353-3f14e4dd6886" providerId="ADAL" clId="{A56AD536-A77A-40FF-9180-0D2C2347519D}" dt="2024-03-18T20:08:08.069" v="2435" actId="1076"/>
          <ac:picMkLst>
            <pc:docMk/>
            <pc:sldMk cId="2132177749" sldId="710"/>
            <ac:picMk id="3" creationId="{1688675C-9698-F9FC-E744-76EE4FC41B32}"/>
          </ac:picMkLst>
        </pc:picChg>
        <pc:picChg chg="add del mod">
          <ac:chgData name="Anderson, Troy" userId="04de3903-03dd-44db-8353-3f14e4dd6886" providerId="ADAL" clId="{A56AD536-A77A-40FF-9180-0D2C2347519D}" dt="2024-03-18T19:15:26.205" v="2428" actId="478"/>
          <ac:picMkLst>
            <pc:docMk/>
            <pc:sldMk cId="2132177749" sldId="710"/>
            <ac:picMk id="10" creationId="{E3FDE4AA-F912-7D91-5069-F3F7A1221CDF}"/>
          </ac:picMkLst>
        </pc:picChg>
      </pc:sldChg>
      <pc:sldChg chg="addSp delSp modSp add mod">
        <pc:chgData name="Anderson, Troy" userId="04de3903-03dd-44db-8353-3f14e4dd6886" providerId="ADAL" clId="{A56AD536-A77A-40FF-9180-0D2C2347519D}" dt="2024-03-18T20:23:35.478" v="2453" actId="404"/>
        <pc:sldMkLst>
          <pc:docMk/>
          <pc:sldMk cId="2425576243" sldId="711"/>
        </pc:sldMkLst>
        <pc:spChg chg="mod">
          <ac:chgData name="Anderson, Troy" userId="04de3903-03dd-44db-8353-3f14e4dd6886" providerId="ADAL" clId="{A56AD536-A77A-40FF-9180-0D2C2347519D}" dt="2024-03-18T20:23:35.478" v="2453" actId="404"/>
          <ac:spMkLst>
            <pc:docMk/>
            <pc:sldMk cId="2425576243" sldId="711"/>
            <ac:spMk id="2" creationId="{00000000-0000-0000-0000-000000000000}"/>
          </ac:spMkLst>
        </pc:spChg>
        <pc:spChg chg="add del mod">
          <ac:chgData name="Anderson, Troy" userId="04de3903-03dd-44db-8353-3f14e4dd6886" providerId="ADAL" clId="{A56AD536-A77A-40FF-9180-0D2C2347519D}" dt="2024-03-17T22:13:20.047" v="2154" actId="478"/>
          <ac:spMkLst>
            <pc:docMk/>
            <pc:sldMk cId="2425576243" sldId="711"/>
            <ac:spMk id="5" creationId="{78291F33-B25E-0E4B-5CDE-DF82FF7ED3A2}"/>
          </ac:spMkLst>
        </pc:spChg>
        <pc:spChg chg="del">
          <ac:chgData name="Anderson, Troy" userId="04de3903-03dd-44db-8353-3f14e4dd6886" providerId="ADAL" clId="{A56AD536-A77A-40FF-9180-0D2C2347519D}" dt="2024-03-15T15:49:12.259" v="724" actId="478"/>
          <ac:spMkLst>
            <pc:docMk/>
            <pc:sldMk cId="2425576243" sldId="711"/>
            <ac:spMk id="9" creationId="{E22CE105-12C7-DF0A-487D-9DC3755E7AAC}"/>
          </ac:spMkLst>
        </pc:spChg>
        <pc:picChg chg="add del mod">
          <ac:chgData name="Anderson, Troy" userId="04de3903-03dd-44db-8353-3f14e4dd6886" providerId="ADAL" clId="{A56AD536-A77A-40FF-9180-0D2C2347519D}" dt="2024-03-18T19:15:27.940" v="2429" actId="478"/>
          <ac:picMkLst>
            <pc:docMk/>
            <pc:sldMk cId="2425576243" sldId="711"/>
            <ac:picMk id="3" creationId="{9CAA69DD-7F21-0FA6-3C93-0D4073E28921}"/>
          </ac:picMkLst>
        </pc:picChg>
        <pc:picChg chg="add mod">
          <ac:chgData name="Anderson, Troy" userId="04de3903-03dd-44db-8353-3f14e4dd6886" providerId="ADAL" clId="{A56AD536-A77A-40FF-9180-0D2C2347519D}" dt="2024-03-18T20:08:34.647" v="2439" actId="14100"/>
          <ac:picMkLst>
            <pc:docMk/>
            <pc:sldMk cId="2425576243" sldId="711"/>
            <ac:picMk id="5" creationId="{A98607DC-D400-1695-6071-247D0E75C3B2}"/>
          </ac:picMkLst>
        </pc:picChg>
      </pc:sldChg>
      <pc:sldChg chg="addSp delSp modSp add mod">
        <pc:chgData name="Anderson, Troy" userId="04de3903-03dd-44db-8353-3f14e4dd6886" providerId="ADAL" clId="{A56AD536-A77A-40FF-9180-0D2C2347519D}" dt="2024-03-18T20:23:42.470" v="2454" actId="404"/>
        <pc:sldMkLst>
          <pc:docMk/>
          <pc:sldMk cId="2714735884" sldId="712"/>
        </pc:sldMkLst>
        <pc:spChg chg="mod">
          <ac:chgData name="Anderson, Troy" userId="04de3903-03dd-44db-8353-3f14e4dd6886" providerId="ADAL" clId="{A56AD536-A77A-40FF-9180-0D2C2347519D}" dt="2024-03-18T20:23:42.470" v="2454" actId="404"/>
          <ac:spMkLst>
            <pc:docMk/>
            <pc:sldMk cId="2714735884" sldId="712"/>
            <ac:spMk id="2" creationId="{00000000-0000-0000-0000-000000000000}"/>
          </ac:spMkLst>
        </pc:spChg>
        <pc:spChg chg="add del mod">
          <ac:chgData name="Anderson, Troy" userId="04de3903-03dd-44db-8353-3f14e4dd6886" providerId="ADAL" clId="{A56AD536-A77A-40FF-9180-0D2C2347519D}" dt="2024-03-17T22:13:26.690" v="2155" actId="478"/>
          <ac:spMkLst>
            <pc:docMk/>
            <pc:sldMk cId="2714735884" sldId="712"/>
            <ac:spMk id="5" creationId="{8B137CFE-7EF7-F32F-E805-240EAC2EA648}"/>
          </ac:spMkLst>
        </pc:spChg>
        <pc:spChg chg="del">
          <ac:chgData name="Anderson, Troy" userId="04de3903-03dd-44db-8353-3f14e4dd6886" providerId="ADAL" clId="{A56AD536-A77A-40FF-9180-0D2C2347519D}" dt="2024-03-15T15:49:16.025" v="725" actId="478"/>
          <ac:spMkLst>
            <pc:docMk/>
            <pc:sldMk cId="2714735884" sldId="712"/>
            <ac:spMk id="9" creationId="{E22CE105-12C7-DF0A-487D-9DC3755E7AAC}"/>
          </ac:spMkLst>
        </pc:spChg>
        <pc:picChg chg="add del mod">
          <ac:chgData name="Anderson, Troy" userId="04de3903-03dd-44db-8353-3f14e4dd6886" providerId="ADAL" clId="{A56AD536-A77A-40FF-9180-0D2C2347519D}" dt="2024-03-18T19:15:29.479" v="2430" actId="478"/>
          <ac:picMkLst>
            <pc:docMk/>
            <pc:sldMk cId="2714735884" sldId="712"/>
            <ac:picMk id="3" creationId="{988E59B2-2199-1C03-64D6-28F8FBD1F3BD}"/>
          </ac:picMkLst>
        </pc:picChg>
        <pc:picChg chg="add mod">
          <ac:chgData name="Anderson, Troy" userId="04de3903-03dd-44db-8353-3f14e4dd6886" providerId="ADAL" clId="{A56AD536-A77A-40FF-9180-0D2C2347519D}" dt="2024-03-18T20:09:22.490" v="2451" actId="1038"/>
          <ac:picMkLst>
            <pc:docMk/>
            <pc:sldMk cId="2714735884" sldId="712"/>
            <ac:picMk id="5" creationId="{A11CA4C6-25E8-E97B-BB99-6D6828F79B0B}"/>
          </ac:picMkLst>
        </pc:picChg>
      </pc:sldChg>
      <pc:sldChg chg="modSp add mod">
        <pc:chgData name="Anderson, Troy" userId="04de3903-03dd-44db-8353-3f14e4dd6886" providerId="ADAL" clId="{A56AD536-A77A-40FF-9180-0D2C2347519D}" dt="2024-03-18T14:11:27.804" v="2260" actId="14100"/>
        <pc:sldMkLst>
          <pc:docMk/>
          <pc:sldMk cId="1815083217" sldId="713"/>
        </pc:sldMkLst>
        <pc:spChg chg="mod">
          <ac:chgData name="Anderson, Troy" userId="04de3903-03dd-44db-8353-3f14e4dd6886" providerId="ADAL" clId="{A56AD536-A77A-40FF-9180-0D2C2347519D}" dt="2024-03-18T14:11:27.804" v="2260" actId="14100"/>
          <ac:spMkLst>
            <pc:docMk/>
            <pc:sldMk cId="1815083217" sldId="713"/>
            <ac:spMk id="5" creationId="{F6E15D7B-B500-432B-996F-7120B3DA706D}"/>
          </ac:spMkLst>
        </pc:spChg>
      </pc:sldChg>
      <pc:sldMasterChg chg="modSldLayout">
        <pc:chgData name="Anderson, Troy" userId="04de3903-03dd-44db-8353-3f14e4dd6886" providerId="ADAL" clId="{A56AD536-A77A-40FF-9180-0D2C2347519D}" dt="2024-02-09T17:56:43.351" v="187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A56AD536-A77A-40FF-9180-0D2C2347519D}" dt="2024-02-09T17:56:43.351" v="187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A56AD536-A77A-40FF-9180-0D2C2347519D}" dt="2024-02-09T17:56:43.351" v="187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04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8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36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3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March 20,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3733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Reminder: If PRS determines that one or more aging Revision Requests are candidates for removal, the process is to file a new RR to strike it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There are several historical examples of this from 2015: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NPRR721 – Removal of Language related to NPRR455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NPRR722 – Removal of Language related to NPRR181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NPRR724 – Removal of Language related to NPRR493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NPRR727 – Removal of Language related to NPRR327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NPRR728 – Removal of Language related to NPRR484 and NPRR554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92470"/>
              </p:ext>
            </p:extLst>
          </p:nvPr>
        </p:nvGraphicFramePr>
        <p:xfrm>
          <a:off x="172469" y="563880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495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066800"/>
            <a:ext cx="8534401" cy="39624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Draft Gantt chart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Very preliminary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Starting point for discussion on priorities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Other Topics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Communication with TAC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Transparency in our monthly reporting so Market Participants understand the status of each Revision Request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Change in Priority recommendation from “requested start year” to “most likely start year” on new Revision Requests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Assigning new priorities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Long-term discussion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What are the constraints that prevent us from clearing the backlog?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/>
        </p:nvGraphicFramePr>
        <p:xfrm>
          <a:off x="172469" y="563880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083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88675C-9698-F9FC-E744-76EE4FC41B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5" t="3158" r="4088" b="3977"/>
          <a:stretch/>
        </p:blipFill>
        <p:spPr>
          <a:xfrm>
            <a:off x="999227" y="762000"/>
            <a:ext cx="7024700" cy="548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77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8607DC-D400-1695-6071-247D0E75C3B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5" t="3275" r="4088" b="3977"/>
          <a:stretch/>
        </p:blipFill>
        <p:spPr>
          <a:xfrm>
            <a:off x="882047" y="762000"/>
            <a:ext cx="7036152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76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1CA4C6-25E8-E97B-BB99-6D6828F79B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5" t="3391" r="4088" b="3977"/>
          <a:stretch/>
        </p:blipFill>
        <p:spPr>
          <a:xfrm>
            <a:off x="954860" y="766047"/>
            <a:ext cx="7071014" cy="550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3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NPRR1205	</a:t>
            </a:r>
            <a:r>
              <a:rPr lang="en-US" sz="1600" kern="0" dirty="0"/>
              <a:t> </a:t>
            </a:r>
            <a:r>
              <a:rPr lang="en-US" sz="1600" i="1" kern="0" dirty="0"/>
              <a:t>–</a:t>
            </a:r>
            <a:r>
              <a:rPr lang="en-US" sz="1600" i="1" dirty="0"/>
              <a:t> </a:t>
            </a:r>
            <a:r>
              <a:rPr lang="en-US" sz="1600" b="0" i="1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Revisions to Credit Qualification Requirements of Banks 		and Insurance Companies</a:t>
            </a:r>
            <a:endParaRPr lang="en-US" sz="1600" i="1" dirty="0"/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Items discussed at 2/22/2024 meeting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Revision Request Project Review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914400"/>
            <a:ext cx="8839200" cy="5334000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February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2/16/2024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Public API Enhancements</a:t>
            </a: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6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February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R2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2/22/2024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NPRR1132(a) 	– Communicate Operating Limitations during Cold and Hot Weather Conditions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RRGRR032		– Related to NPRR1132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NOGRR249(b) 	– Communication of System Operating Limit Exceedances</a:t>
            </a:r>
          </a:p>
          <a:p>
            <a:pPr lvl="1">
              <a:tabLst>
                <a:tab pos="1774825" algn="l"/>
                <a:tab pos="1998663" algn="l"/>
                <a:tab pos="2516188" algn="l"/>
                <a:tab pos="7199313" algn="l"/>
              </a:tabLst>
            </a:pPr>
            <a:endParaRPr lang="en-US" sz="600" kern="0" dirty="0"/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February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2/26/2024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NPRR1184(a)	 – Update to Procedures for Managing Interest on Cash Collateral</a:t>
            </a:r>
          </a:p>
          <a:p>
            <a:pPr lvl="1">
              <a:tabLst>
                <a:tab pos="1774825" algn="l"/>
                <a:tab pos="1998663" algn="l"/>
                <a:tab pos="2516188" algn="l"/>
                <a:tab pos="7199313" algn="l"/>
              </a:tabLst>
            </a:pPr>
            <a:endParaRPr lang="en-US" sz="600" kern="0" dirty="0"/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March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NPRR1026(b)	– Self-Limiting Facilities reporting</a:t>
            </a: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6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March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3/28/2024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NPRR1040	 	– Compliance Metrics for Ancillary Service Supply Responsibility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6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April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4/1/2024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NPRR1165		– Revisions to Requirements of Providing Audited Financial Statements and 				Providing Independent Amount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53484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6512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58323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2130139"/>
              </p:ext>
            </p:extLst>
          </p:nvPr>
        </p:nvGraphicFramePr>
        <p:xfrm>
          <a:off x="160280" y="818732"/>
          <a:ext cx="8839200" cy="309067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2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58976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1808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2632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1644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1772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063" y="5561257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NPRR1184(a) – Interest calculations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8892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329904"/>
            <a:ext cx="370549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dirty="0">
                <a:solidFill>
                  <a:srgbClr val="000000"/>
                </a:solidFill>
              </a:rPr>
              <a:t> </a:t>
            </a:r>
            <a:endParaRPr lang="en-US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31946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19994"/>
            <a:ext cx="370549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2100144"/>
              </p:ext>
            </p:extLst>
          </p:nvPr>
        </p:nvGraphicFramePr>
        <p:xfrm>
          <a:off x="159776" y="3858011"/>
          <a:ext cx="8839200" cy="164592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RRGRR023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85735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86559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855723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364174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318176"/>
            <a:ext cx="4169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33813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986276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358253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01DF70-B3D7-6052-D81C-C12E9F38C7A0}"/>
              </a:ext>
            </a:extLst>
          </p:cNvPr>
          <p:cNvSpPr txBox="1"/>
          <p:nvPr/>
        </p:nvSpPr>
        <p:spPr>
          <a:xfrm>
            <a:off x="8632348" y="1318176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>
                <a:solidFill>
                  <a:srgbClr val="000000"/>
                </a:solidFill>
              </a:rPr>
              <a:t> 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70447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971800"/>
            <a:ext cx="14373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9836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31817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5D2BE0-9CF0-ADBA-7902-2632EAC65E48}"/>
              </a:ext>
            </a:extLst>
          </p:cNvPr>
          <p:cNvCxnSpPr>
            <a:cxnSpLocks/>
          </p:cNvCxnSpPr>
          <p:nvPr/>
        </p:nvCxnSpPr>
        <p:spPr>
          <a:xfrm>
            <a:off x="7152950" y="2669532"/>
            <a:ext cx="678712" cy="718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12">
            <a:extLst>
              <a:ext uri="{FF2B5EF4-FFF2-40B4-BE49-F238E27FC236}">
                <a16:creationId xmlns:a16="http://schemas.microsoft.com/office/drawing/2014/main" id="{50E690C5-BA63-F888-2985-8C940BB99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541" y="1911775"/>
            <a:ext cx="150739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6/13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3100917" y="2112945"/>
            <a:ext cx="15057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H="1" flipV="1">
            <a:off x="3161497" y="1887040"/>
            <a:ext cx="252905" cy="251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DAC86E6-69C9-19CC-D0E4-F6E43B19CC6B}"/>
              </a:ext>
            </a:extLst>
          </p:cNvPr>
          <p:cNvCxnSpPr>
            <a:cxnSpLocks/>
          </p:cNvCxnSpPr>
          <p:nvPr/>
        </p:nvCxnSpPr>
        <p:spPr>
          <a:xfrm>
            <a:off x="7237246" y="1767824"/>
            <a:ext cx="495468" cy="751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313801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357954"/>
            <a:ext cx="4169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037EF3-8C8F-E312-600C-9B65BE9DF956}"/>
              </a:ext>
            </a:extLst>
          </p:cNvPr>
          <p:cNvSpPr txBox="1"/>
          <p:nvPr/>
        </p:nvSpPr>
        <p:spPr>
          <a:xfrm>
            <a:off x="4225593" y="4364174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16DA336-3679-92C5-7BA5-903D59DD5784}"/>
              </a:ext>
            </a:extLst>
          </p:cNvPr>
          <p:cNvCxnSpPr>
            <a:cxnSpLocks/>
          </p:cNvCxnSpPr>
          <p:nvPr/>
        </p:nvCxnSpPr>
        <p:spPr>
          <a:xfrm flipH="1">
            <a:off x="7653354" y="1605462"/>
            <a:ext cx="127741" cy="162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B085D2C6-44D3-3824-1A9C-4ECF7ED2E7CD}"/>
              </a:ext>
            </a:extLst>
          </p:cNvPr>
          <p:cNvSpPr txBox="1"/>
          <p:nvPr/>
        </p:nvSpPr>
        <p:spPr>
          <a:xfrm>
            <a:off x="7371976" y="1718302"/>
            <a:ext cx="83474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rgbClr val="FF0000"/>
                </a:solidFill>
              </a:rPr>
              <a:t>Moved to R7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599920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911D86-0959-7A4C-2301-9FAA9FA1F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99" y="4123523"/>
            <a:ext cx="8829801" cy="18962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404D54-C403-0A1C-3179-64A09EF6E7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88" y="914400"/>
            <a:ext cx="8953594" cy="223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30003"/>
              </p:ext>
            </p:extLst>
          </p:nvPr>
        </p:nvGraphicFramePr>
        <p:xfrm>
          <a:off x="152400" y="940710"/>
          <a:ext cx="8839200" cy="4469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Proj</a:t>
                      </a:r>
                      <a:r>
                        <a:rPr lang="en-US" sz="1200" dirty="0"/>
                        <a:t>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2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Analyzing a Q2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2449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Approved for April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44276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Capacity Shortfall Ratio Share for IRRs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Approved for April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714153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SCR799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Environment (SOTE)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Targeting July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087016"/>
                  </a:ext>
                </a:extLst>
              </a:tr>
              <a:tr h="537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Market input requested to determine if these are High Priority compared to other Not Started and On Hold items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31280"/>
                  </a:ext>
                </a:extLst>
              </a:tr>
              <a:tr h="5279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Address Market Impacts of Additional Non-Spin Procurement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for DGRs and DESRs on Circuits Subject to Load Shedding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2857396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344033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578311"/>
              </p:ext>
            </p:extLst>
          </p:nvPr>
        </p:nvGraphicFramePr>
        <p:xfrm>
          <a:off x="89933" y="1215786"/>
          <a:ext cx="8955921" cy="1795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Revisions to Credit Qualification Requirements of Banks and Insurance Companies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$80k-$120k, 5-8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CMM, Data Warehouse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Resource constraints make 2025 a more likely start year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3856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5964013"/>
            <a:ext cx="3034172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4100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4520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4710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380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457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2/22/2024 TWG discussion topics: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meeting: 3/28/2024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83597B-12BD-2140-0D77-EC36355E5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476867"/>
            <a:ext cx="5181600" cy="376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19200"/>
            <a:ext cx="8534401" cy="440436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“Aging Revision Request” list used in 2022 has been updated for recent activity and will be posted prior to the February PRS meeting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Preliminary ERCOT comments will be included on many line items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Primary discussion at February PRS discussed the structure of the posted file and ERCOT’s initial comments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Follow-up discussion at March PRS: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Reminder of process to strike aging Revision Requests (if needed)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Review ERCOT recommendations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Gantt chart (initial draft)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Market feedback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858017"/>
              </p:ext>
            </p:extLst>
          </p:nvPr>
        </p:nvGraphicFramePr>
        <p:xfrm>
          <a:off x="172469" y="565404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584288</TotalTime>
  <Words>1239</Words>
  <Application>Microsoft Office PowerPoint</Application>
  <PresentationFormat>On-screen Show (4:3)</PresentationFormat>
  <Paragraphs>468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Major Projects</vt:lpstr>
      <vt:lpstr>Additional Project Status Information</vt:lpstr>
      <vt:lpstr>Priority / Rank Recommendations for Revision Requests with Impacts</vt:lpstr>
      <vt:lpstr>Technology Working Group (TWG)</vt:lpstr>
      <vt:lpstr>Aging Revision Request Project Review</vt:lpstr>
      <vt:lpstr>Aging Revision Request Project Review</vt:lpstr>
      <vt:lpstr>Aging Revision Request Project Review</vt:lpstr>
      <vt:lpstr>Aging Revision Request Project Review</vt:lpstr>
      <vt:lpstr>Aging Revision Request Project Review</vt:lpstr>
      <vt:lpstr>Aging Revision Request Project 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3126</cp:revision>
  <cp:lastPrinted>2024-02-06T15:16:31Z</cp:lastPrinted>
  <dcterms:created xsi:type="dcterms:W3CDTF">2016-01-21T15:20:31Z</dcterms:created>
  <dcterms:modified xsi:type="dcterms:W3CDTF">2024-03-18T20:23:48Z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