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1"/>
  </p:notesMasterIdLst>
  <p:sldIdLst>
    <p:sldId id="256" r:id="rId6"/>
    <p:sldId id="276" r:id="rId7"/>
    <p:sldId id="274" r:id="rId8"/>
    <p:sldId id="277" r:id="rId9"/>
    <p:sldId id="264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5B9BD5"/>
    <a:srgbClr val="ED7D31"/>
    <a:srgbClr val="4472C4"/>
    <a:srgbClr val="FFC000"/>
    <a:srgbClr val="A5A5A5"/>
    <a:srgbClr val="FF6600"/>
    <a:srgbClr val="5D85A9"/>
    <a:srgbClr val="AFCDE3"/>
    <a:srgbClr val="20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3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b="1" i="0" kern="0" dirty="0">
                <a:latin typeface="Tahoma" pitchFamily="84" charset="0"/>
              </a:rPr>
              <a:t>2023 EMS Events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March 28,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Trend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3A4CF-D40A-2845-04CC-7CD216888815}"/>
              </a:ext>
            </a:extLst>
          </p:cNvPr>
          <p:cNvGrpSpPr/>
          <p:nvPr/>
        </p:nvGrpSpPr>
        <p:grpSpPr>
          <a:xfrm>
            <a:off x="76200" y="1295400"/>
            <a:ext cx="8920486" cy="4953000"/>
            <a:chOff x="0" y="1371600"/>
            <a:chExt cx="8920486" cy="4953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4778E4-A6AA-F319-9C1D-E9772F17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1600"/>
              <a:ext cx="8920486" cy="495300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 bwMode="auto">
            <a:xfrm rot="1650908">
              <a:off x="1478716" y="1450587"/>
              <a:ext cx="1716370" cy="224191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20401215">
              <a:off x="2053288" y="4247064"/>
              <a:ext cx="794599" cy="115897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381087">
              <a:off x="6781281" y="2820496"/>
              <a:ext cx="818493" cy="164005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635983">
              <a:off x="3417012" y="2184034"/>
              <a:ext cx="3048000" cy="152400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5" name="Right Arrow 7">
              <a:extLst>
                <a:ext uri="{FF2B5EF4-FFF2-40B4-BE49-F238E27FC236}">
                  <a16:creationId xmlns:a16="http://schemas.microsoft.com/office/drawing/2014/main" id="{0C96FFBD-1BA1-A9C3-72C6-BDA0C13E9972}"/>
                </a:ext>
              </a:extLst>
            </p:cNvPr>
            <p:cNvSpPr/>
            <p:nvPr/>
          </p:nvSpPr>
          <p:spPr bwMode="auto">
            <a:xfrm>
              <a:off x="3276600" y="3962400"/>
              <a:ext cx="3048000" cy="152400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2192702B-405E-53C9-7DBE-B12C55682DAE}"/>
                </a:ext>
              </a:extLst>
            </p:cNvPr>
            <p:cNvSpPr/>
            <p:nvPr/>
          </p:nvSpPr>
          <p:spPr bwMode="auto">
            <a:xfrm rot="1342225">
              <a:off x="6832112" y="4233168"/>
              <a:ext cx="794599" cy="116507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1" name="Right Arrow 5">
              <a:extLst>
                <a:ext uri="{FF2B5EF4-FFF2-40B4-BE49-F238E27FC236}">
                  <a16:creationId xmlns:a16="http://schemas.microsoft.com/office/drawing/2014/main" id="{AD5554B2-A88E-9ABD-3E16-4C060EFD75CF}"/>
                </a:ext>
              </a:extLst>
            </p:cNvPr>
            <p:cNvSpPr/>
            <p:nvPr/>
          </p:nvSpPr>
          <p:spPr bwMode="auto">
            <a:xfrm rot="1121669">
              <a:off x="1915366" y="3197388"/>
              <a:ext cx="969057" cy="224191"/>
            </a:xfrm>
            <a:prstGeom prst="rightArrow">
              <a:avLst/>
            </a:prstGeom>
            <a:solidFill>
              <a:srgbClr val="4BACC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2" name="Right Arrow 7">
              <a:extLst>
                <a:ext uri="{FF2B5EF4-FFF2-40B4-BE49-F238E27FC236}">
                  <a16:creationId xmlns:a16="http://schemas.microsoft.com/office/drawing/2014/main" id="{384B61B9-4280-9CC0-B3EB-3AF7218B5A59}"/>
                </a:ext>
              </a:extLst>
            </p:cNvPr>
            <p:cNvSpPr/>
            <p:nvPr/>
          </p:nvSpPr>
          <p:spPr bwMode="auto">
            <a:xfrm>
              <a:off x="3200400" y="3505200"/>
              <a:ext cx="3048000" cy="152400"/>
            </a:xfrm>
            <a:prstGeom prst="rightArrow">
              <a:avLst/>
            </a:prstGeom>
            <a:solidFill>
              <a:srgbClr val="4BACC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3" name="Right Arrow 7">
              <a:extLst>
                <a:ext uri="{FF2B5EF4-FFF2-40B4-BE49-F238E27FC236}">
                  <a16:creationId xmlns:a16="http://schemas.microsoft.com/office/drawing/2014/main" id="{F65AE5A2-2B3A-BA56-204F-9C62490EA86B}"/>
                </a:ext>
              </a:extLst>
            </p:cNvPr>
            <p:cNvSpPr/>
            <p:nvPr/>
          </p:nvSpPr>
          <p:spPr bwMode="auto">
            <a:xfrm rot="1342225">
              <a:off x="6774071" y="3652025"/>
              <a:ext cx="794599" cy="116507"/>
            </a:xfrm>
            <a:prstGeom prst="rightArrow">
              <a:avLst/>
            </a:prstGeom>
            <a:solidFill>
              <a:srgbClr val="4BACC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35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Adapting to new normal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atabase and system configuration/settings 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improve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Power Supply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External modeling and external measurements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Supportive Software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VPN (certificate)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SQL (space on hard disc)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Anti-virus  (memory usage)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2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openxmlformats.org/package/2006/metadata/core-properties"/>
    <ds:schemaRef ds:uri="http://schemas.microsoft.com/office/2006/documentManagement/types"/>
    <ds:schemaRef ds:uri="a614bff7-06ef-4380-81cc-ebb8f858167d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be72bb46-7b96-43f6-b3d2-cb56bca42853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On-screen Show (4:3)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Overall Trend</vt:lpstr>
      <vt:lpstr>What went well</vt:lpstr>
      <vt:lpstr>What we can improve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2024-03-28T16:19:20Z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