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3"/>
  </p:notesMasterIdLst>
  <p:handoutMasterIdLst>
    <p:handoutMasterId r:id="rId14"/>
  </p:handoutMasterIdLst>
  <p:sldIdLst>
    <p:sldId id="260" r:id="rId7"/>
    <p:sldId id="319" r:id="rId8"/>
    <p:sldId id="321" r:id="rId9"/>
    <p:sldId id="320" r:id="rId10"/>
    <p:sldId id="322" r:id="rId11"/>
    <p:sldId id="323" r:id="rId12"/>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BF4DCD-F341-4311-BD44-1F3796168A0D}" v="1" dt="2024-03-28T00:58:19.552"/>
    <p1510:client id="{87C20DEA-EEC4-4F38-B401-9E27DF70CDE2}" v="5" dt="2024-03-28T15:54:34.115"/>
    <p1510:client id="{9D8448A8-892E-4D59-A69A-5FB2E1BB4FA9}" v="1" dt="2024-03-27T22:12:19.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64" autoAdjust="0"/>
    <p:restoredTop sz="96721" autoAdjust="0"/>
  </p:normalViewPr>
  <p:slideViewPr>
    <p:cSldViewPr showGuides="1">
      <p:cViewPr varScale="1">
        <p:scale>
          <a:sx n="130" d="100"/>
          <a:sy n="130" d="100"/>
        </p:scale>
        <p:origin x="1536"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9D8448A8-892E-4D59-A69A-5FB2E1BB4FA9}"/>
    <pc:docChg chg="undo custSel addSld modSld sldOrd">
      <pc:chgData name="Badri, Sreenivas" userId="0b43dccd-042e-4be0-871d-afa1d90d6a2e" providerId="ADAL" clId="{9D8448A8-892E-4D59-A69A-5FB2E1BB4FA9}" dt="2024-03-27T22:51:36.687" v="393" actId="20577"/>
      <pc:docMkLst>
        <pc:docMk/>
      </pc:docMkLst>
      <pc:sldChg chg="addSp modSp mod">
        <pc:chgData name="Badri, Sreenivas" userId="0b43dccd-042e-4be0-871d-afa1d90d6a2e" providerId="ADAL" clId="{9D8448A8-892E-4D59-A69A-5FB2E1BB4FA9}" dt="2024-03-27T22:48:18.385" v="322" actId="14100"/>
        <pc:sldMkLst>
          <pc:docMk/>
          <pc:sldMk cId="4064255820" sldId="318"/>
        </pc:sldMkLst>
        <pc:spChg chg="mod">
          <ac:chgData name="Badri, Sreenivas" userId="0b43dccd-042e-4be0-871d-afa1d90d6a2e" providerId="ADAL" clId="{9D8448A8-892E-4D59-A69A-5FB2E1BB4FA9}" dt="2024-03-27T22:48:12.300" v="320" actId="5793"/>
          <ac:spMkLst>
            <pc:docMk/>
            <pc:sldMk cId="4064255820" sldId="318"/>
            <ac:spMk id="3" creationId="{00000000-0000-0000-0000-000000000000}"/>
          </ac:spMkLst>
        </pc:spChg>
        <pc:picChg chg="add mod">
          <ac:chgData name="Badri, Sreenivas" userId="0b43dccd-042e-4be0-871d-afa1d90d6a2e" providerId="ADAL" clId="{9D8448A8-892E-4D59-A69A-5FB2E1BB4FA9}" dt="2024-03-27T22:48:18.385" v="322" actId="14100"/>
          <ac:picMkLst>
            <pc:docMk/>
            <pc:sldMk cId="4064255820" sldId="318"/>
            <ac:picMk id="5" creationId="{C18DEC78-48F8-A509-8AD8-61F2EE191178}"/>
          </ac:picMkLst>
        </pc:picChg>
      </pc:sldChg>
      <pc:sldChg chg="modSp add mod ord">
        <pc:chgData name="Badri, Sreenivas" userId="0b43dccd-042e-4be0-871d-afa1d90d6a2e" providerId="ADAL" clId="{9D8448A8-892E-4D59-A69A-5FB2E1BB4FA9}" dt="2024-03-27T22:51:36.687" v="393" actId="20577"/>
        <pc:sldMkLst>
          <pc:docMk/>
          <pc:sldMk cId="3183273232" sldId="319"/>
        </pc:sldMkLst>
        <pc:spChg chg="mod">
          <ac:chgData name="Badri, Sreenivas" userId="0b43dccd-042e-4be0-871d-afa1d90d6a2e" providerId="ADAL" clId="{9D8448A8-892E-4D59-A69A-5FB2E1BB4FA9}" dt="2024-03-27T22:51:36.687" v="393" actId="20577"/>
          <ac:spMkLst>
            <pc:docMk/>
            <pc:sldMk cId="3183273232" sldId="319"/>
            <ac:spMk id="3" creationId="{00000000-0000-0000-0000-000000000000}"/>
          </ac:spMkLst>
        </pc:spChg>
      </pc:sldChg>
    </pc:docChg>
  </pc:docChgLst>
  <pc:docChgLst>
    <pc:chgData name="Badri, Sreenivas" userId="0b43dccd-042e-4be0-871d-afa1d90d6a2e" providerId="ADAL" clId="{D68DC436-975C-4B30-837F-50825EED8210}"/>
    <pc:docChg chg="modSld">
      <pc:chgData name="Badri, Sreenivas" userId="0b43dccd-042e-4be0-871d-afa1d90d6a2e" providerId="ADAL" clId="{D68DC436-975C-4B30-837F-50825EED8210}" dt="2024-02-21T19:32:09.707" v="19" actId="20577"/>
      <pc:docMkLst>
        <pc:docMk/>
      </pc:docMkLst>
      <pc:sldChg chg="modSp mod">
        <pc:chgData name="Badri, Sreenivas" userId="0b43dccd-042e-4be0-871d-afa1d90d6a2e" providerId="ADAL" clId="{D68DC436-975C-4B30-837F-50825EED8210}" dt="2024-02-21T19:32:09.707" v="19" actId="20577"/>
        <pc:sldMkLst>
          <pc:docMk/>
          <pc:sldMk cId="730603795" sldId="260"/>
        </pc:sldMkLst>
        <pc:spChg chg="mod">
          <ac:chgData name="Badri, Sreenivas" userId="0b43dccd-042e-4be0-871d-afa1d90d6a2e" providerId="ADAL" clId="{D68DC436-975C-4B30-837F-50825EED8210}" dt="2024-02-21T19:32:09.707" v="19" actId="20577"/>
          <ac:spMkLst>
            <pc:docMk/>
            <pc:sldMk cId="730603795" sldId="260"/>
            <ac:spMk id="7" creationId="{00000000-0000-0000-0000-000000000000}"/>
          </ac:spMkLst>
        </pc:spChg>
      </pc:sldChg>
    </pc:docChg>
  </pc:docChgLst>
  <pc:docChgLst>
    <pc:chgData name="Badri, Sreenivas" userId="0b43dccd-042e-4be0-871d-afa1d90d6a2e" providerId="ADAL" clId="{87C20DEA-EEC4-4F38-B401-9E27DF70CDE2}"/>
    <pc:docChg chg="custSel addSld modSld">
      <pc:chgData name="Badri, Sreenivas" userId="0b43dccd-042e-4be0-871d-afa1d90d6a2e" providerId="ADAL" clId="{87C20DEA-EEC4-4F38-B401-9E27DF70CDE2}" dt="2024-03-28T17:30:30.072" v="2392" actId="20577"/>
      <pc:docMkLst>
        <pc:docMk/>
      </pc:docMkLst>
      <pc:sldChg chg="modSp mod">
        <pc:chgData name="Badri, Sreenivas" userId="0b43dccd-042e-4be0-871d-afa1d90d6a2e" providerId="ADAL" clId="{87C20DEA-EEC4-4F38-B401-9E27DF70CDE2}" dt="2024-03-28T01:13:22.713" v="47" actId="1076"/>
        <pc:sldMkLst>
          <pc:docMk/>
          <pc:sldMk cId="730603795" sldId="260"/>
        </pc:sldMkLst>
        <pc:spChg chg="mod">
          <ac:chgData name="Badri, Sreenivas" userId="0b43dccd-042e-4be0-871d-afa1d90d6a2e" providerId="ADAL" clId="{87C20DEA-EEC4-4F38-B401-9E27DF70CDE2}" dt="2024-03-28T01:13:22.713" v="47" actId="1076"/>
          <ac:spMkLst>
            <pc:docMk/>
            <pc:sldMk cId="730603795" sldId="260"/>
            <ac:spMk id="7" creationId="{00000000-0000-0000-0000-000000000000}"/>
          </ac:spMkLst>
        </pc:spChg>
      </pc:sldChg>
      <pc:sldChg chg="addSp delSp modSp mod">
        <pc:chgData name="Badri, Sreenivas" userId="0b43dccd-042e-4be0-871d-afa1d90d6a2e" providerId="ADAL" clId="{87C20DEA-EEC4-4F38-B401-9E27DF70CDE2}" dt="2024-03-28T14:41:02.494" v="222" actId="5793"/>
        <pc:sldMkLst>
          <pc:docMk/>
          <pc:sldMk cId="3183273232" sldId="319"/>
        </pc:sldMkLst>
        <pc:spChg chg="mod">
          <ac:chgData name="Badri, Sreenivas" userId="0b43dccd-042e-4be0-871d-afa1d90d6a2e" providerId="ADAL" clId="{87C20DEA-EEC4-4F38-B401-9E27DF70CDE2}" dt="2024-03-28T01:13:32.829" v="56" actId="20577"/>
          <ac:spMkLst>
            <pc:docMk/>
            <pc:sldMk cId="3183273232" sldId="319"/>
            <ac:spMk id="2" creationId="{00000000-0000-0000-0000-000000000000}"/>
          </ac:spMkLst>
        </pc:spChg>
        <pc:spChg chg="mod">
          <ac:chgData name="Badri, Sreenivas" userId="0b43dccd-042e-4be0-871d-afa1d90d6a2e" providerId="ADAL" clId="{87C20DEA-EEC4-4F38-B401-9E27DF70CDE2}" dt="2024-03-28T14:41:02.494" v="222" actId="5793"/>
          <ac:spMkLst>
            <pc:docMk/>
            <pc:sldMk cId="3183273232" sldId="319"/>
            <ac:spMk id="3" creationId="{00000000-0000-0000-0000-000000000000}"/>
          </ac:spMkLst>
        </pc:spChg>
        <pc:graphicFrameChg chg="add del mod">
          <ac:chgData name="Badri, Sreenivas" userId="0b43dccd-042e-4be0-871d-afa1d90d6a2e" providerId="ADAL" clId="{87C20DEA-EEC4-4F38-B401-9E27DF70CDE2}" dt="2024-03-28T14:23:49.370" v="139"/>
          <ac:graphicFrameMkLst>
            <pc:docMk/>
            <pc:sldMk cId="3183273232" sldId="319"/>
            <ac:graphicFrameMk id="4" creationId="{761622FF-BB7D-3C8F-A2B7-A3286F289781}"/>
          </ac:graphicFrameMkLst>
        </pc:graphicFrameChg>
      </pc:sldChg>
      <pc:sldChg chg="modSp mod">
        <pc:chgData name="Badri, Sreenivas" userId="0b43dccd-042e-4be0-871d-afa1d90d6a2e" providerId="ADAL" clId="{87C20DEA-EEC4-4F38-B401-9E27DF70CDE2}" dt="2024-03-28T17:09:15.024" v="2287" actId="12"/>
        <pc:sldMkLst>
          <pc:docMk/>
          <pc:sldMk cId="688213225" sldId="320"/>
        </pc:sldMkLst>
        <pc:spChg chg="mod">
          <ac:chgData name="Badri, Sreenivas" userId="0b43dccd-042e-4be0-871d-afa1d90d6a2e" providerId="ADAL" clId="{87C20DEA-EEC4-4F38-B401-9E27DF70CDE2}" dt="2024-03-28T14:30:35.049" v="208" actId="20577"/>
          <ac:spMkLst>
            <pc:docMk/>
            <pc:sldMk cId="688213225" sldId="320"/>
            <ac:spMk id="2" creationId="{00000000-0000-0000-0000-000000000000}"/>
          </ac:spMkLst>
        </pc:spChg>
        <pc:spChg chg="mod">
          <ac:chgData name="Badri, Sreenivas" userId="0b43dccd-042e-4be0-871d-afa1d90d6a2e" providerId="ADAL" clId="{87C20DEA-EEC4-4F38-B401-9E27DF70CDE2}" dt="2024-03-28T17:09:15.024" v="2287" actId="12"/>
          <ac:spMkLst>
            <pc:docMk/>
            <pc:sldMk cId="688213225" sldId="320"/>
            <ac:spMk id="3" creationId="{00000000-0000-0000-0000-000000000000}"/>
          </ac:spMkLst>
        </pc:spChg>
      </pc:sldChg>
      <pc:sldChg chg="modSp add mod">
        <pc:chgData name="Badri, Sreenivas" userId="0b43dccd-042e-4be0-871d-afa1d90d6a2e" providerId="ADAL" clId="{87C20DEA-EEC4-4F38-B401-9E27DF70CDE2}" dt="2024-03-28T16:27:19.065" v="2249" actId="20577"/>
        <pc:sldMkLst>
          <pc:docMk/>
          <pc:sldMk cId="2309519947" sldId="321"/>
        </pc:sldMkLst>
        <pc:spChg chg="mod">
          <ac:chgData name="Badri, Sreenivas" userId="0b43dccd-042e-4be0-871d-afa1d90d6a2e" providerId="ADAL" clId="{87C20DEA-EEC4-4F38-B401-9E27DF70CDE2}" dt="2024-03-28T16:27:19.065" v="2249" actId="20577"/>
          <ac:spMkLst>
            <pc:docMk/>
            <pc:sldMk cId="2309519947" sldId="321"/>
            <ac:spMk id="3" creationId="{00000000-0000-0000-0000-000000000000}"/>
          </ac:spMkLst>
        </pc:spChg>
      </pc:sldChg>
      <pc:sldChg chg="modSp add mod">
        <pc:chgData name="Badri, Sreenivas" userId="0b43dccd-042e-4be0-871d-afa1d90d6a2e" providerId="ADAL" clId="{87C20DEA-EEC4-4F38-B401-9E27DF70CDE2}" dt="2024-03-28T17:29:53.178" v="2306" actId="5793"/>
        <pc:sldMkLst>
          <pc:docMk/>
          <pc:sldMk cId="2466224149" sldId="322"/>
        </pc:sldMkLst>
        <pc:spChg chg="mod">
          <ac:chgData name="Badri, Sreenivas" userId="0b43dccd-042e-4be0-871d-afa1d90d6a2e" providerId="ADAL" clId="{87C20DEA-EEC4-4F38-B401-9E27DF70CDE2}" dt="2024-03-28T17:29:53.178" v="2306" actId="5793"/>
          <ac:spMkLst>
            <pc:docMk/>
            <pc:sldMk cId="2466224149" sldId="322"/>
            <ac:spMk id="3" creationId="{00000000-0000-0000-0000-000000000000}"/>
          </ac:spMkLst>
        </pc:spChg>
      </pc:sldChg>
      <pc:sldChg chg="modSp add mod">
        <pc:chgData name="Badri, Sreenivas" userId="0b43dccd-042e-4be0-871d-afa1d90d6a2e" providerId="ADAL" clId="{87C20DEA-EEC4-4F38-B401-9E27DF70CDE2}" dt="2024-03-28T17:30:30.072" v="2392" actId="20577"/>
        <pc:sldMkLst>
          <pc:docMk/>
          <pc:sldMk cId="1923844805" sldId="323"/>
        </pc:sldMkLst>
        <pc:spChg chg="mod">
          <ac:chgData name="Badri, Sreenivas" userId="0b43dccd-042e-4be0-871d-afa1d90d6a2e" providerId="ADAL" clId="{87C20DEA-EEC4-4F38-B401-9E27DF70CDE2}" dt="2024-03-28T16:08:28.803" v="1689" actId="20577"/>
          <ac:spMkLst>
            <pc:docMk/>
            <pc:sldMk cId="1923844805" sldId="323"/>
            <ac:spMk id="2" creationId="{00000000-0000-0000-0000-000000000000}"/>
          </ac:spMkLst>
        </pc:spChg>
        <pc:spChg chg="mod">
          <ac:chgData name="Badri, Sreenivas" userId="0b43dccd-042e-4be0-871d-afa1d90d6a2e" providerId="ADAL" clId="{87C20DEA-EEC4-4F38-B401-9E27DF70CDE2}" dt="2024-03-28T17:30:30.072" v="2392" actId="20577"/>
          <ac:spMkLst>
            <pc:docMk/>
            <pc:sldMk cId="1923844805" sldId="323"/>
            <ac:spMk id="3" creationId="{00000000-0000-0000-0000-000000000000}"/>
          </ac:spMkLst>
        </pc:spChg>
      </pc:sldChg>
    </pc:docChg>
  </pc:docChgLst>
  <pc:docChgLst>
    <pc:chgData name="Badri, Sreenivas" userId="0b43dccd-042e-4be0-871d-afa1d90d6a2e" providerId="ADAL" clId="{A7283189-1D00-4DDA-A585-018615A0872E}"/>
    <pc:docChg chg="undo custSel delSld modSld">
      <pc:chgData name="Badri, Sreenivas" userId="0b43dccd-042e-4be0-871d-afa1d90d6a2e" providerId="ADAL" clId="{A7283189-1D00-4DDA-A585-018615A0872E}" dt="2023-08-24T18:33:44.037" v="849" actId="20577"/>
      <pc:docMkLst>
        <pc:docMk/>
      </pc:docMkLst>
      <pc:sldChg chg="modSp mod">
        <pc:chgData name="Badri, Sreenivas" userId="0b43dccd-042e-4be0-871d-afa1d90d6a2e" providerId="ADAL" clId="{A7283189-1D00-4DDA-A585-018615A0872E}" dt="2023-08-24T00:39:15.480" v="12" actId="20577"/>
        <pc:sldMkLst>
          <pc:docMk/>
          <pc:sldMk cId="730603795" sldId="260"/>
        </pc:sldMkLst>
        <pc:spChg chg="mod">
          <ac:chgData name="Badri, Sreenivas" userId="0b43dccd-042e-4be0-871d-afa1d90d6a2e" providerId="ADAL" clId="{A7283189-1D00-4DDA-A585-018615A0872E}" dt="2023-08-24T00:39:15.480" v="12" actId="20577"/>
          <ac:spMkLst>
            <pc:docMk/>
            <pc:sldMk cId="730603795" sldId="260"/>
            <ac:spMk id="7" creationId="{00000000-0000-0000-0000-000000000000}"/>
          </ac:spMkLst>
        </pc:spChg>
      </pc:sldChg>
      <pc:sldChg chg="modSp mod">
        <pc:chgData name="Badri, Sreenivas" userId="0b43dccd-042e-4be0-871d-afa1d90d6a2e" providerId="ADAL" clId="{A7283189-1D00-4DDA-A585-018615A0872E}" dt="2023-08-24T18:33:44.037" v="849" actId="20577"/>
        <pc:sldMkLst>
          <pc:docMk/>
          <pc:sldMk cId="4064255820" sldId="318"/>
        </pc:sldMkLst>
        <pc:spChg chg="mod">
          <ac:chgData name="Badri, Sreenivas" userId="0b43dccd-042e-4be0-871d-afa1d90d6a2e" providerId="ADAL" clId="{A7283189-1D00-4DDA-A585-018615A0872E}" dt="2023-08-24T01:10:41.275" v="622" actId="20577"/>
          <ac:spMkLst>
            <pc:docMk/>
            <pc:sldMk cId="4064255820" sldId="318"/>
            <ac:spMk id="2" creationId="{00000000-0000-0000-0000-000000000000}"/>
          </ac:spMkLst>
        </pc:spChg>
        <pc:spChg chg="mod">
          <ac:chgData name="Badri, Sreenivas" userId="0b43dccd-042e-4be0-871d-afa1d90d6a2e" providerId="ADAL" clId="{A7283189-1D00-4DDA-A585-018615A0872E}" dt="2023-08-24T18:33:44.037" v="849" actId="20577"/>
          <ac:spMkLst>
            <pc:docMk/>
            <pc:sldMk cId="4064255820" sldId="318"/>
            <ac:spMk id="3" creationId="{00000000-0000-0000-0000-000000000000}"/>
          </ac:spMkLst>
        </pc:spChg>
      </pc:sldChg>
      <pc:sldChg chg="del">
        <pc:chgData name="Badri, Sreenivas" userId="0b43dccd-042e-4be0-871d-afa1d90d6a2e" providerId="ADAL" clId="{A7283189-1D00-4DDA-A585-018615A0872E}" dt="2023-08-24T01:09:36.374" v="564" actId="47"/>
        <pc:sldMkLst>
          <pc:docMk/>
          <pc:sldMk cId="3812552547" sldId="319"/>
        </pc:sldMkLst>
      </pc:sldChg>
      <pc:sldChg chg="del">
        <pc:chgData name="Badri, Sreenivas" userId="0b43dccd-042e-4be0-871d-afa1d90d6a2e" providerId="ADAL" clId="{A7283189-1D00-4DDA-A585-018615A0872E}" dt="2023-08-24T01:09:35.787" v="563" actId="47"/>
        <pc:sldMkLst>
          <pc:docMk/>
          <pc:sldMk cId="2502745060" sldId="320"/>
        </pc:sldMkLst>
      </pc:sldChg>
    </pc:docChg>
  </pc:docChgLst>
  <pc:docChgLst>
    <pc:chgData name="Anderson, Troy" userId="04de3903-03dd-44db-8353-3f14e4dd6886" providerId="ADAL" clId="{D4451043-70A1-453C-8218-F608FA6BFA18}"/>
    <pc:docChg chg="undo custSel addSld delSld modSld">
      <pc:chgData name="Anderson, Troy" userId="04de3903-03dd-44db-8353-3f14e4dd6886" providerId="ADAL" clId="{D4451043-70A1-453C-8218-F608FA6BFA18}" dt="2023-07-28T16:27:48.409" v="1119" actId="20577"/>
      <pc:docMkLst>
        <pc:docMk/>
      </pc:docMkLst>
      <pc:sldChg chg="del">
        <pc:chgData name="Anderson, Troy" userId="04de3903-03dd-44db-8353-3f14e4dd6886" providerId="ADAL" clId="{D4451043-70A1-453C-8218-F608FA6BFA18}" dt="2023-07-28T15:39:12.358" v="14" actId="47"/>
        <pc:sldMkLst>
          <pc:docMk/>
          <pc:sldMk cId="530499478" sldId="258"/>
        </pc:sldMkLst>
      </pc:sldChg>
      <pc:sldChg chg="modSp mod">
        <pc:chgData name="Anderson, Troy" userId="04de3903-03dd-44db-8353-3f14e4dd6886" providerId="ADAL" clId="{D4451043-70A1-453C-8218-F608FA6BFA18}" dt="2023-07-28T15:38:59.559" v="12" actId="20577"/>
        <pc:sldMkLst>
          <pc:docMk/>
          <pc:sldMk cId="730603795" sldId="260"/>
        </pc:sldMkLst>
        <pc:spChg chg="mod">
          <ac:chgData name="Anderson, Troy" userId="04de3903-03dd-44db-8353-3f14e4dd6886" providerId="ADAL" clId="{D4451043-70A1-453C-8218-F608FA6BFA18}" dt="2023-07-28T15:38:59.559" v="12" actId="20577"/>
          <ac:spMkLst>
            <pc:docMk/>
            <pc:sldMk cId="730603795" sldId="260"/>
            <ac:spMk id="7" creationId="{00000000-0000-0000-0000-000000000000}"/>
          </ac:spMkLst>
        </pc:spChg>
      </pc:sldChg>
      <pc:sldChg chg="del">
        <pc:chgData name="Anderson, Troy" userId="04de3903-03dd-44db-8353-3f14e4dd6886" providerId="ADAL" clId="{D4451043-70A1-453C-8218-F608FA6BFA18}" dt="2023-07-28T15:39:05.875" v="13" actId="47"/>
        <pc:sldMkLst>
          <pc:docMk/>
          <pc:sldMk cId="3190927396" sldId="267"/>
        </pc:sldMkLst>
      </pc:sldChg>
      <pc:sldChg chg="delSp modSp mod">
        <pc:chgData name="Anderson, Troy" userId="04de3903-03dd-44db-8353-3f14e4dd6886" providerId="ADAL" clId="{D4451043-70A1-453C-8218-F608FA6BFA18}" dt="2023-07-28T16:27:48.409" v="1119" actId="20577"/>
        <pc:sldMkLst>
          <pc:docMk/>
          <pc:sldMk cId="4064255820" sldId="318"/>
        </pc:sldMkLst>
        <pc:spChg chg="mod">
          <ac:chgData name="Anderson, Troy" userId="04de3903-03dd-44db-8353-3f14e4dd6886" providerId="ADAL" clId="{D4451043-70A1-453C-8218-F608FA6BFA18}" dt="2023-07-28T15:45:19.058" v="181" actId="20577"/>
          <ac:spMkLst>
            <pc:docMk/>
            <pc:sldMk cId="4064255820" sldId="318"/>
            <ac:spMk id="2" creationId="{00000000-0000-0000-0000-000000000000}"/>
          </ac:spMkLst>
        </pc:spChg>
        <pc:spChg chg="mod">
          <ac:chgData name="Anderson, Troy" userId="04de3903-03dd-44db-8353-3f14e4dd6886" providerId="ADAL" clId="{D4451043-70A1-453C-8218-F608FA6BFA18}" dt="2023-07-28T16:27:48.409" v="1119" actId="20577"/>
          <ac:spMkLst>
            <pc:docMk/>
            <pc:sldMk cId="4064255820" sldId="318"/>
            <ac:spMk id="3" creationId="{00000000-0000-0000-0000-000000000000}"/>
          </ac:spMkLst>
        </pc:spChg>
        <pc:spChg chg="del">
          <ac:chgData name="Anderson, Troy" userId="04de3903-03dd-44db-8353-3f14e4dd6886" providerId="ADAL" clId="{D4451043-70A1-453C-8218-F608FA6BFA18}" dt="2023-07-28T15:40:12.075" v="17" actId="478"/>
          <ac:spMkLst>
            <pc:docMk/>
            <pc:sldMk cId="4064255820" sldId="318"/>
            <ac:spMk id="7" creationId="{00000000-0000-0000-0000-000000000000}"/>
          </ac:spMkLst>
        </pc:spChg>
      </pc:sldChg>
      <pc:sldChg chg="modSp add mod">
        <pc:chgData name="Anderson, Troy" userId="04de3903-03dd-44db-8353-3f14e4dd6886" providerId="ADAL" clId="{D4451043-70A1-453C-8218-F608FA6BFA18}" dt="2023-07-28T16:26:46.671" v="1111" actId="20577"/>
        <pc:sldMkLst>
          <pc:docMk/>
          <pc:sldMk cId="3812552547" sldId="319"/>
        </pc:sldMkLst>
        <pc:spChg chg="mod">
          <ac:chgData name="Anderson, Troy" userId="04de3903-03dd-44db-8353-3f14e4dd6886" providerId="ADAL" clId="{D4451043-70A1-453C-8218-F608FA6BFA18}" dt="2023-07-28T15:50:11.494" v="309" actId="14100"/>
          <ac:spMkLst>
            <pc:docMk/>
            <pc:sldMk cId="3812552547" sldId="319"/>
            <ac:spMk id="2" creationId="{00000000-0000-0000-0000-000000000000}"/>
          </ac:spMkLst>
        </pc:spChg>
        <pc:spChg chg="mod">
          <ac:chgData name="Anderson, Troy" userId="04de3903-03dd-44db-8353-3f14e4dd6886" providerId="ADAL" clId="{D4451043-70A1-453C-8218-F608FA6BFA18}" dt="2023-07-28T16:26:46.671" v="1111" actId="20577"/>
          <ac:spMkLst>
            <pc:docMk/>
            <pc:sldMk cId="3812552547" sldId="319"/>
            <ac:spMk id="3" creationId="{00000000-0000-0000-0000-000000000000}"/>
          </ac:spMkLst>
        </pc:spChg>
      </pc:sldChg>
      <pc:sldChg chg="del">
        <pc:chgData name="Anderson, Troy" userId="04de3903-03dd-44db-8353-3f14e4dd6886" providerId="ADAL" clId="{D4451043-70A1-453C-8218-F608FA6BFA18}" dt="2023-07-28T15:39:05.875" v="13" actId="47"/>
        <pc:sldMkLst>
          <pc:docMk/>
          <pc:sldMk cId="2944727326" sldId="356"/>
        </pc:sldMkLst>
      </pc:sldChg>
      <pc:sldChg chg="del">
        <pc:chgData name="Anderson, Troy" userId="04de3903-03dd-44db-8353-3f14e4dd6886" providerId="ADAL" clId="{D4451043-70A1-453C-8218-F608FA6BFA18}" dt="2023-07-28T15:39:05.875" v="13" actId="47"/>
        <pc:sldMkLst>
          <pc:docMk/>
          <pc:sldMk cId="1067933821" sldId="703"/>
        </pc:sldMkLst>
      </pc:sldChg>
      <pc:sldChg chg="del">
        <pc:chgData name="Anderson, Troy" userId="04de3903-03dd-44db-8353-3f14e4dd6886" providerId="ADAL" clId="{D4451043-70A1-453C-8218-F608FA6BFA18}" dt="2023-07-28T15:39:05.875" v="13" actId="47"/>
        <pc:sldMkLst>
          <pc:docMk/>
          <pc:sldMk cId="3860210434" sldId="704"/>
        </pc:sldMkLst>
      </pc:sldChg>
      <pc:sldChg chg="del">
        <pc:chgData name="Anderson, Troy" userId="04de3903-03dd-44db-8353-3f14e4dd6886" providerId="ADAL" clId="{D4451043-70A1-453C-8218-F608FA6BFA18}" dt="2023-07-28T15:39:05.875" v="13" actId="47"/>
        <pc:sldMkLst>
          <pc:docMk/>
          <pc:sldMk cId="2555911169" sldId="705"/>
        </pc:sldMkLst>
      </pc:sldChg>
      <pc:sldChg chg="del">
        <pc:chgData name="Anderson, Troy" userId="04de3903-03dd-44db-8353-3f14e4dd6886" providerId="ADAL" clId="{D4451043-70A1-453C-8218-F608FA6BFA18}" dt="2023-07-28T15:39:05.875" v="13" actId="47"/>
        <pc:sldMkLst>
          <pc:docMk/>
          <pc:sldMk cId="608469073" sldId="706"/>
        </pc:sldMkLst>
      </pc:sldChg>
    </pc:docChg>
  </pc:docChgLst>
  <pc:docChgLst>
    <pc:chgData name="Badri, Sreenivas" userId="0b43dccd-042e-4be0-871d-afa1d90d6a2e" providerId="ADAL" clId="{16BF4DCD-F341-4311-BD44-1F3796168A0D}"/>
    <pc:docChg chg="undo custSel addSld delSld modSld">
      <pc:chgData name="Badri, Sreenivas" userId="0b43dccd-042e-4be0-871d-afa1d90d6a2e" providerId="ADAL" clId="{16BF4DCD-F341-4311-BD44-1F3796168A0D}" dt="2024-03-28T01:07:55.092" v="1653" actId="20577"/>
      <pc:docMkLst>
        <pc:docMk/>
      </pc:docMkLst>
      <pc:sldChg chg="modSp mod">
        <pc:chgData name="Badri, Sreenivas" userId="0b43dccd-042e-4be0-871d-afa1d90d6a2e" providerId="ADAL" clId="{16BF4DCD-F341-4311-BD44-1F3796168A0D}" dt="2024-03-28T00:10:36.566" v="98" actId="255"/>
        <pc:sldMkLst>
          <pc:docMk/>
          <pc:sldMk cId="730603795" sldId="260"/>
        </pc:sldMkLst>
        <pc:spChg chg="mod">
          <ac:chgData name="Badri, Sreenivas" userId="0b43dccd-042e-4be0-871d-afa1d90d6a2e" providerId="ADAL" clId="{16BF4DCD-F341-4311-BD44-1F3796168A0D}" dt="2024-03-28T00:10:36.566" v="98" actId="255"/>
          <ac:spMkLst>
            <pc:docMk/>
            <pc:sldMk cId="730603795" sldId="260"/>
            <ac:spMk id="7" creationId="{00000000-0000-0000-0000-000000000000}"/>
          </ac:spMkLst>
        </pc:spChg>
      </pc:sldChg>
      <pc:sldChg chg="del">
        <pc:chgData name="Badri, Sreenivas" userId="0b43dccd-042e-4be0-871d-afa1d90d6a2e" providerId="ADAL" clId="{16BF4DCD-F341-4311-BD44-1F3796168A0D}" dt="2024-03-28T00:50:15.843" v="1404" actId="47"/>
        <pc:sldMkLst>
          <pc:docMk/>
          <pc:sldMk cId="4064255820" sldId="318"/>
        </pc:sldMkLst>
      </pc:sldChg>
      <pc:sldChg chg="modSp mod">
        <pc:chgData name="Badri, Sreenivas" userId="0b43dccd-042e-4be0-871d-afa1d90d6a2e" providerId="ADAL" clId="{16BF4DCD-F341-4311-BD44-1F3796168A0D}" dt="2024-03-28T01:07:55.092" v="1653" actId="20577"/>
        <pc:sldMkLst>
          <pc:docMk/>
          <pc:sldMk cId="3183273232" sldId="319"/>
        </pc:sldMkLst>
        <pc:spChg chg="mod">
          <ac:chgData name="Badri, Sreenivas" userId="0b43dccd-042e-4be0-871d-afa1d90d6a2e" providerId="ADAL" clId="{16BF4DCD-F341-4311-BD44-1F3796168A0D}" dt="2024-03-28T01:07:55.092" v="1653" actId="20577"/>
          <ac:spMkLst>
            <pc:docMk/>
            <pc:sldMk cId="3183273232" sldId="319"/>
            <ac:spMk id="2" creationId="{00000000-0000-0000-0000-000000000000}"/>
          </ac:spMkLst>
        </pc:spChg>
        <pc:spChg chg="mod">
          <ac:chgData name="Badri, Sreenivas" userId="0b43dccd-042e-4be0-871d-afa1d90d6a2e" providerId="ADAL" clId="{16BF4DCD-F341-4311-BD44-1F3796168A0D}" dt="2024-03-28T01:02:48.669" v="1639" actId="20577"/>
          <ac:spMkLst>
            <pc:docMk/>
            <pc:sldMk cId="3183273232" sldId="319"/>
            <ac:spMk id="3" creationId="{00000000-0000-0000-0000-000000000000}"/>
          </ac:spMkLst>
        </pc:spChg>
      </pc:sldChg>
      <pc:sldChg chg="modSp add mod">
        <pc:chgData name="Badri, Sreenivas" userId="0b43dccd-042e-4be0-871d-afa1d90d6a2e" providerId="ADAL" clId="{16BF4DCD-F341-4311-BD44-1F3796168A0D}" dt="2024-03-28T01:01:47.516" v="1634" actId="1076"/>
        <pc:sldMkLst>
          <pc:docMk/>
          <pc:sldMk cId="688213225" sldId="320"/>
        </pc:sldMkLst>
        <pc:spChg chg="mod">
          <ac:chgData name="Badri, Sreenivas" userId="0b43dccd-042e-4be0-871d-afa1d90d6a2e" providerId="ADAL" clId="{16BF4DCD-F341-4311-BD44-1F3796168A0D}" dt="2024-03-28T01:01:47.516" v="1634" actId="1076"/>
          <ac:spMkLst>
            <pc:docMk/>
            <pc:sldMk cId="688213225" sldId="320"/>
            <ac:spMk id="3" creationId="{00000000-0000-0000-0000-000000000000}"/>
          </ac:spMkLst>
        </pc:spChg>
      </pc:sldChg>
    </pc:docChg>
  </pc:docChgLst>
  <pc:docChgLst>
    <pc:chgData name="Sreenivas Badri" userId="0b43dccd-042e-4be0-871d-afa1d90d6a2e" providerId="ADAL" clId="{D68DC436-975C-4B30-837F-50825EED8210}"/>
    <pc:docChg chg="modSld">
      <pc:chgData name="Sreenivas Badri" userId="0b43dccd-042e-4be0-871d-afa1d90d6a2e" providerId="ADAL" clId="{D68DC436-975C-4B30-837F-50825EED8210}" dt="2024-02-19T19:09:06.248" v="49" actId="5793"/>
      <pc:docMkLst>
        <pc:docMk/>
      </pc:docMkLst>
      <pc:sldChg chg="modSp mod">
        <pc:chgData name="Sreenivas Badri" userId="0b43dccd-042e-4be0-871d-afa1d90d6a2e" providerId="ADAL" clId="{D68DC436-975C-4B30-837F-50825EED8210}" dt="2024-02-19T19:08:10.295" v="15" actId="20577"/>
        <pc:sldMkLst>
          <pc:docMk/>
          <pc:sldMk cId="730603795" sldId="260"/>
        </pc:sldMkLst>
        <pc:spChg chg="mod">
          <ac:chgData name="Sreenivas Badri" userId="0b43dccd-042e-4be0-871d-afa1d90d6a2e" providerId="ADAL" clId="{D68DC436-975C-4B30-837F-50825EED8210}" dt="2024-02-19T19:08:10.295" v="15" actId="20577"/>
          <ac:spMkLst>
            <pc:docMk/>
            <pc:sldMk cId="730603795" sldId="260"/>
            <ac:spMk id="7" creationId="{00000000-0000-0000-0000-000000000000}"/>
          </ac:spMkLst>
        </pc:spChg>
      </pc:sldChg>
      <pc:sldChg chg="modSp mod">
        <pc:chgData name="Sreenivas Badri" userId="0b43dccd-042e-4be0-871d-afa1d90d6a2e" providerId="ADAL" clId="{D68DC436-975C-4B30-837F-50825EED8210}" dt="2024-02-19T19:09:06.248" v="49" actId="5793"/>
        <pc:sldMkLst>
          <pc:docMk/>
          <pc:sldMk cId="4064255820" sldId="318"/>
        </pc:sldMkLst>
        <pc:spChg chg="mod">
          <ac:chgData name="Sreenivas Badri" userId="0b43dccd-042e-4be0-871d-afa1d90d6a2e" providerId="ADAL" clId="{D68DC436-975C-4B30-837F-50825EED8210}" dt="2024-02-19T19:09:06.248" v="49" actId="5793"/>
          <ac:spMkLst>
            <pc:docMk/>
            <pc:sldMk cId="4064255820" sldId="318"/>
            <ac:spMk id="3" creationId="{00000000-0000-0000-0000-000000000000}"/>
          </ac:spMkLst>
        </pc:spChg>
      </pc:sldChg>
    </pc:docChg>
  </pc:docChgLst>
  <pc:docChgLst>
    <pc:chgData name="Badri, Sreenivas" userId="0b43dccd-042e-4be0-871d-afa1d90d6a2e" providerId="ADAL" clId="{4E32BCF8-EE68-4C68-AFBA-ACFDC95FC591}"/>
    <pc:docChg chg="custSel modSld">
      <pc:chgData name="Badri, Sreenivas" userId="0b43dccd-042e-4be0-871d-afa1d90d6a2e" providerId="ADAL" clId="{4E32BCF8-EE68-4C68-AFBA-ACFDC95FC591}" dt="2023-12-14T18:49:32.345" v="363" actId="20577"/>
      <pc:docMkLst>
        <pc:docMk/>
      </pc:docMkLst>
      <pc:sldChg chg="modSp mod">
        <pc:chgData name="Badri, Sreenivas" userId="0b43dccd-042e-4be0-871d-afa1d90d6a2e" providerId="ADAL" clId="{4E32BCF8-EE68-4C68-AFBA-ACFDC95FC591}" dt="2023-12-14T18:42:52.742" v="186" actId="20577"/>
        <pc:sldMkLst>
          <pc:docMk/>
          <pc:sldMk cId="730603795" sldId="260"/>
        </pc:sldMkLst>
        <pc:spChg chg="mod">
          <ac:chgData name="Badri, Sreenivas" userId="0b43dccd-042e-4be0-871d-afa1d90d6a2e" providerId="ADAL" clId="{4E32BCF8-EE68-4C68-AFBA-ACFDC95FC591}" dt="2023-12-14T18:42:52.742" v="186" actId="20577"/>
          <ac:spMkLst>
            <pc:docMk/>
            <pc:sldMk cId="730603795" sldId="260"/>
            <ac:spMk id="7" creationId="{00000000-0000-0000-0000-000000000000}"/>
          </ac:spMkLst>
        </pc:spChg>
      </pc:sldChg>
      <pc:sldChg chg="modSp mod">
        <pc:chgData name="Badri, Sreenivas" userId="0b43dccd-042e-4be0-871d-afa1d90d6a2e" providerId="ADAL" clId="{4E32BCF8-EE68-4C68-AFBA-ACFDC95FC591}" dt="2023-12-14T18:49:32.345" v="363" actId="20577"/>
        <pc:sldMkLst>
          <pc:docMk/>
          <pc:sldMk cId="4064255820" sldId="318"/>
        </pc:sldMkLst>
        <pc:spChg chg="mod">
          <ac:chgData name="Badri, Sreenivas" userId="0b43dccd-042e-4be0-871d-afa1d90d6a2e" providerId="ADAL" clId="{4E32BCF8-EE68-4C68-AFBA-ACFDC95FC591}" dt="2023-12-14T16:36:55.851" v="182" actId="1076"/>
          <ac:spMkLst>
            <pc:docMk/>
            <pc:sldMk cId="4064255820" sldId="318"/>
            <ac:spMk id="2" creationId="{00000000-0000-0000-0000-000000000000}"/>
          </ac:spMkLst>
        </pc:spChg>
        <pc:spChg chg="mod">
          <ac:chgData name="Badri, Sreenivas" userId="0b43dccd-042e-4be0-871d-afa1d90d6a2e" providerId="ADAL" clId="{4E32BCF8-EE68-4C68-AFBA-ACFDC95FC591}" dt="2023-12-14T18:49:32.345" v="363" actId="20577"/>
          <ac:spMkLst>
            <pc:docMk/>
            <pc:sldMk cId="4064255820" sldId="318"/>
            <ac:spMk id="3" creationId="{00000000-0000-0000-0000-000000000000}"/>
          </ac:spMkLst>
        </pc:spChg>
      </pc:sldChg>
    </pc:docChg>
  </pc:docChgLst>
  <pc:docChgLst>
    <pc:chgData name="Badri, Sreenivas" userId="0b43dccd-042e-4be0-871d-afa1d90d6a2e" providerId="ADAL" clId="{F24B09A2-58EB-42A1-B4DE-7C6E3BC80DCD}"/>
    <pc:docChg chg="undo custSel addSld modSld">
      <pc:chgData name="Badri, Sreenivas" userId="0b43dccd-042e-4be0-871d-afa1d90d6a2e" providerId="ADAL" clId="{F24B09A2-58EB-42A1-B4DE-7C6E3BC80DCD}" dt="2023-08-24T00:20:49.294" v="734" actId="20577"/>
      <pc:docMkLst>
        <pc:docMk/>
      </pc:docMkLst>
      <pc:sldChg chg="modSp mod">
        <pc:chgData name="Badri, Sreenivas" userId="0b43dccd-042e-4be0-871d-afa1d90d6a2e" providerId="ADAL" clId="{F24B09A2-58EB-42A1-B4DE-7C6E3BC80DCD}" dt="2023-08-23T22:41:00.637" v="1" actId="6549"/>
        <pc:sldMkLst>
          <pc:docMk/>
          <pc:sldMk cId="730603795" sldId="260"/>
        </pc:sldMkLst>
        <pc:spChg chg="mod">
          <ac:chgData name="Badri, Sreenivas" userId="0b43dccd-042e-4be0-871d-afa1d90d6a2e" providerId="ADAL" clId="{F24B09A2-58EB-42A1-B4DE-7C6E3BC80DCD}" dt="2023-08-23T22:41:00.637" v="1" actId="6549"/>
          <ac:spMkLst>
            <pc:docMk/>
            <pc:sldMk cId="730603795" sldId="260"/>
            <ac:spMk id="7" creationId="{00000000-0000-0000-0000-000000000000}"/>
          </ac:spMkLst>
        </pc:spChg>
      </pc:sldChg>
      <pc:sldChg chg="modSp mod">
        <pc:chgData name="Badri, Sreenivas" userId="0b43dccd-042e-4be0-871d-afa1d90d6a2e" providerId="ADAL" clId="{F24B09A2-58EB-42A1-B4DE-7C6E3BC80DCD}" dt="2023-08-24T00:01:15.081" v="574" actId="20577"/>
        <pc:sldMkLst>
          <pc:docMk/>
          <pc:sldMk cId="4064255820" sldId="318"/>
        </pc:sldMkLst>
        <pc:spChg chg="mod">
          <ac:chgData name="Badri, Sreenivas" userId="0b43dccd-042e-4be0-871d-afa1d90d6a2e" providerId="ADAL" clId="{F24B09A2-58EB-42A1-B4DE-7C6E3BC80DCD}" dt="2023-08-23T23:33:54.672" v="133" actId="20577"/>
          <ac:spMkLst>
            <pc:docMk/>
            <pc:sldMk cId="4064255820" sldId="318"/>
            <ac:spMk id="2" creationId="{00000000-0000-0000-0000-000000000000}"/>
          </ac:spMkLst>
        </pc:spChg>
        <pc:spChg chg="mod">
          <ac:chgData name="Badri, Sreenivas" userId="0b43dccd-042e-4be0-871d-afa1d90d6a2e" providerId="ADAL" clId="{F24B09A2-58EB-42A1-B4DE-7C6E3BC80DCD}" dt="2023-08-24T00:01:15.081" v="574" actId="20577"/>
          <ac:spMkLst>
            <pc:docMk/>
            <pc:sldMk cId="4064255820" sldId="318"/>
            <ac:spMk id="3" creationId="{00000000-0000-0000-0000-000000000000}"/>
          </ac:spMkLst>
        </pc:spChg>
      </pc:sldChg>
      <pc:sldChg chg="modSp mod">
        <pc:chgData name="Badri, Sreenivas" userId="0b43dccd-042e-4be0-871d-afa1d90d6a2e" providerId="ADAL" clId="{F24B09A2-58EB-42A1-B4DE-7C6E3BC80DCD}" dt="2023-08-24T00:20:49.294" v="734" actId="20577"/>
        <pc:sldMkLst>
          <pc:docMk/>
          <pc:sldMk cId="3812552547" sldId="319"/>
        </pc:sldMkLst>
        <pc:spChg chg="mod">
          <ac:chgData name="Badri, Sreenivas" userId="0b43dccd-042e-4be0-871d-afa1d90d6a2e" providerId="ADAL" clId="{F24B09A2-58EB-42A1-B4DE-7C6E3BC80DCD}" dt="2023-08-23T23:34:22.703" v="139"/>
          <ac:spMkLst>
            <pc:docMk/>
            <pc:sldMk cId="3812552547" sldId="319"/>
            <ac:spMk id="2" creationId="{00000000-0000-0000-0000-000000000000}"/>
          </ac:spMkLst>
        </pc:spChg>
        <pc:spChg chg="mod">
          <ac:chgData name="Badri, Sreenivas" userId="0b43dccd-042e-4be0-871d-afa1d90d6a2e" providerId="ADAL" clId="{F24B09A2-58EB-42A1-B4DE-7C6E3BC80DCD}" dt="2023-08-24T00:20:49.294" v="734" actId="20577"/>
          <ac:spMkLst>
            <pc:docMk/>
            <pc:sldMk cId="3812552547" sldId="319"/>
            <ac:spMk id="3" creationId="{00000000-0000-0000-0000-000000000000}"/>
          </ac:spMkLst>
        </pc:spChg>
      </pc:sldChg>
      <pc:sldChg chg="modSp add mod">
        <pc:chgData name="Badri, Sreenivas" userId="0b43dccd-042e-4be0-871d-afa1d90d6a2e" providerId="ADAL" clId="{F24B09A2-58EB-42A1-B4DE-7C6E3BC80DCD}" dt="2023-08-23T23:34:18.251" v="138"/>
        <pc:sldMkLst>
          <pc:docMk/>
          <pc:sldMk cId="2502745060" sldId="320"/>
        </pc:sldMkLst>
        <pc:spChg chg="mod">
          <ac:chgData name="Badri, Sreenivas" userId="0b43dccd-042e-4be0-871d-afa1d90d6a2e" providerId="ADAL" clId="{F24B09A2-58EB-42A1-B4DE-7C6E3BC80DCD}" dt="2023-08-23T23:34:18.251" v="138"/>
          <ac:spMkLst>
            <pc:docMk/>
            <pc:sldMk cId="2502745060" sldId="320"/>
            <ac:spMk id="2" creationId="{00000000-0000-0000-0000-000000000000}"/>
          </ac:spMkLst>
        </pc:spChg>
        <pc:spChg chg="mod">
          <ac:chgData name="Badri, Sreenivas" userId="0b43dccd-042e-4be0-871d-afa1d90d6a2e" providerId="ADAL" clId="{F24B09A2-58EB-42A1-B4DE-7C6E3BC80DCD}" dt="2023-08-23T23:12:48.943" v="82" actId="5793"/>
          <ac:spMkLst>
            <pc:docMk/>
            <pc:sldMk cId="2502745060" sldId="32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7374" cy="470072"/>
          </a:xfrm>
          <a:prstGeom prst="rect">
            <a:avLst/>
          </a:prstGeom>
        </p:spPr>
        <p:txBody>
          <a:bodyPr vert="horz" lIns="92181" tIns="46090" rIns="92181" bIns="46090" rtlCol="0"/>
          <a:lstStyle>
            <a:lvl1pPr algn="l">
              <a:defRPr sz="1200"/>
            </a:lvl1pPr>
          </a:lstStyle>
          <a:p>
            <a:endParaRPr lang="en-US"/>
          </a:p>
        </p:txBody>
      </p:sp>
      <p:sp>
        <p:nvSpPr>
          <p:cNvPr id="3" name="Date Placeholder 2"/>
          <p:cNvSpPr>
            <a:spLocks noGrp="1"/>
          </p:cNvSpPr>
          <p:nvPr>
            <p:ph type="dt" sz="quarter" idx="1"/>
          </p:nvPr>
        </p:nvSpPr>
        <p:spPr>
          <a:xfrm>
            <a:off x="4008100" y="1"/>
            <a:ext cx="3067374" cy="470072"/>
          </a:xfrm>
          <a:prstGeom prst="rect">
            <a:avLst/>
          </a:prstGeom>
        </p:spPr>
        <p:txBody>
          <a:bodyPr vert="horz" lIns="92181" tIns="46090" rIns="92181" bIns="46090" rtlCol="0"/>
          <a:lstStyle>
            <a:lvl1pPr algn="r">
              <a:defRPr sz="1200"/>
            </a:lvl1pPr>
          </a:lstStyle>
          <a:p>
            <a:fld id="{F750BF31-E9A8-4E88-81E7-44C5092290FC}" type="datetimeFigureOut">
              <a:rPr lang="en-US" smtClean="0"/>
              <a:t>3/28/2024</a:t>
            </a:fld>
            <a:endParaRPr lang="en-US"/>
          </a:p>
        </p:txBody>
      </p:sp>
      <p:sp>
        <p:nvSpPr>
          <p:cNvPr id="4" name="Footer Placeholder 3"/>
          <p:cNvSpPr>
            <a:spLocks noGrp="1"/>
          </p:cNvSpPr>
          <p:nvPr>
            <p:ph type="ftr" sz="quarter" idx="2"/>
          </p:nvPr>
        </p:nvSpPr>
        <p:spPr>
          <a:xfrm>
            <a:off x="0" y="8893003"/>
            <a:ext cx="3067374" cy="470072"/>
          </a:xfrm>
          <a:prstGeom prst="rect">
            <a:avLst/>
          </a:prstGeom>
        </p:spPr>
        <p:txBody>
          <a:bodyPr vert="horz" lIns="92181" tIns="46090" rIns="92181" bIns="46090" rtlCol="0" anchor="b"/>
          <a:lstStyle>
            <a:lvl1pPr algn="l">
              <a:defRPr sz="1200"/>
            </a:lvl1pPr>
          </a:lstStyle>
          <a:p>
            <a:endParaRPr lang="en-US"/>
          </a:p>
        </p:txBody>
      </p:sp>
      <p:sp>
        <p:nvSpPr>
          <p:cNvPr id="5" name="Slide Number Placeholder 4"/>
          <p:cNvSpPr>
            <a:spLocks noGrp="1"/>
          </p:cNvSpPr>
          <p:nvPr>
            <p:ph type="sldNum" sz="quarter" idx="3"/>
          </p:nvPr>
        </p:nvSpPr>
        <p:spPr>
          <a:xfrm>
            <a:off x="4008100" y="8893003"/>
            <a:ext cx="3067374" cy="470072"/>
          </a:xfrm>
          <a:prstGeom prst="rect">
            <a:avLst/>
          </a:prstGeom>
        </p:spPr>
        <p:txBody>
          <a:bodyPr vert="horz" lIns="92181" tIns="46090" rIns="92181" bIns="4609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2" tIns="46966" rIns="93932" bIns="46966" rtlCol="0"/>
          <a:lstStyle>
            <a:lvl1pPr algn="r">
              <a:defRPr sz="1200"/>
            </a:lvl1pPr>
          </a:lstStyle>
          <a:p>
            <a:fld id="{67EFB637-CCC9-4803-8851-F6915048CBB4}" type="datetimeFigureOut">
              <a:rPr lang="en-US" smtClean="0"/>
              <a:t>3/28/2024</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2" tIns="46966" rIns="93932" bIns="4696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32" tIns="46966" rIns="93932" bIns="46966"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91023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1810855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755796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500618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848633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10" name="Footer Placeholder 4"/>
          <p:cNvSpPr txBox="1">
            <a:spLocks/>
          </p:cNvSpPr>
          <p:nvPr userDrawn="1"/>
        </p:nvSpPr>
        <p:spPr>
          <a:xfrm>
            <a:off x="7391400" y="6553200"/>
            <a:ext cx="1219200" cy="22066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t>August 2023</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5780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29000" y="1981200"/>
            <a:ext cx="5646034" cy="2769989"/>
          </a:xfrm>
          <a:prstGeom prst="rect">
            <a:avLst/>
          </a:prstGeom>
          <a:noFill/>
        </p:spPr>
        <p:txBody>
          <a:bodyPr wrap="square" rtlCol="0">
            <a:spAutoFit/>
          </a:bodyPr>
          <a:lstStyle/>
          <a:p>
            <a:r>
              <a:rPr lang="en-US" sz="2000" b="1" dirty="0"/>
              <a:t>SCR820 Updates &amp; </a:t>
            </a:r>
          </a:p>
          <a:p>
            <a:r>
              <a:rPr lang="en-US" sz="2000" b="1" dirty="0"/>
              <a:t>Real-Time Operator Messaging Tool - POC Demo</a:t>
            </a:r>
          </a:p>
          <a:p>
            <a:r>
              <a:rPr lang="en-US" sz="2400" b="1" dirty="0"/>
              <a:t> </a:t>
            </a:r>
          </a:p>
          <a:p>
            <a:r>
              <a:rPr lang="en-US" dirty="0"/>
              <a:t>Sreenivas Badri</a:t>
            </a:r>
          </a:p>
          <a:p>
            <a:endParaRPr lang="en-US" dirty="0"/>
          </a:p>
          <a:p>
            <a:r>
              <a:rPr lang="en-US" dirty="0"/>
              <a:t>March 28, 2024</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53400" cy="470111"/>
          </a:xfrm>
        </p:spPr>
        <p:txBody>
          <a:bodyPr/>
          <a:lstStyle/>
          <a:p>
            <a:r>
              <a:rPr lang="en-US" sz="2400" b="1" dirty="0"/>
              <a:t>SCR820</a:t>
            </a:r>
          </a:p>
        </p:txBody>
      </p:sp>
      <p:sp>
        <p:nvSpPr>
          <p:cNvPr id="3" name="Content Placeholder 2"/>
          <p:cNvSpPr>
            <a:spLocks noGrp="1"/>
          </p:cNvSpPr>
          <p:nvPr>
            <p:ph idx="1"/>
          </p:nvPr>
        </p:nvSpPr>
        <p:spPr>
          <a:xfrm>
            <a:off x="228600" y="609600"/>
            <a:ext cx="8686800" cy="5068349"/>
          </a:xfrm>
        </p:spPr>
        <p:txBody>
          <a:bodyPr/>
          <a:lstStyle/>
          <a:p>
            <a:pPr indent="-285750" algn="just"/>
            <a:endParaRPr lang="en-US" sz="1600" b="1" u="sng" dirty="0">
              <a:ea typeface="Calibri" panose="020F0502020204030204" pitchFamily="34" charset="0"/>
              <a:cs typeface="Calibri" panose="020F0502020204030204" pitchFamily="34" charset="0"/>
            </a:endParaRPr>
          </a:p>
          <a:p>
            <a:pPr indent="-285750" algn="just"/>
            <a:r>
              <a:rPr lang="en-US" sz="1600" b="1" u="sng" dirty="0">
                <a:ea typeface="Calibri" panose="020F0502020204030204" pitchFamily="34" charset="0"/>
                <a:cs typeface="Calibri" panose="020F0502020204030204" pitchFamily="34" charset="0"/>
              </a:rPr>
              <a:t>Objective</a:t>
            </a:r>
          </a:p>
          <a:p>
            <a:pPr marL="57150" indent="0" algn="just">
              <a:buNone/>
            </a:pPr>
            <a:endParaRPr lang="en-US" sz="1600" b="1" u="sng"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This SCR builds on the ERCOT Control Room Hotline communication process by developing a web-based platform supporting Real-Time, bi-directional, “Send-Review” messaging between ERCOT Operators and Transmission Operators (TOs) during emergency event coordination.</a:t>
            </a:r>
          </a:p>
          <a:p>
            <a:pPr lvl="1" algn="just">
              <a:buFont typeface="Wingdings" panose="05000000000000000000" pitchFamily="2" charset="2"/>
              <a:buChar char="q"/>
            </a:pPr>
            <a:endParaRPr lang="en-US" sz="1600"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The tool will support one-to-one or one-to-many communications.</a:t>
            </a:r>
          </a:p>
          <a:p>
            <a:pPr lvl="1" algn="just">
              <a:buFont typeface="Wingdings" panose="05000000000000000000" pitchFamily="2" charset="2"/>
              <a:buChar char="q"/>
            </a:pPr>
            <a:endParaRPr lang="en-US" sz="1600" dirty="0">
              <a:ea typeface="Calibri" panose="020F0502020204030204" pitchFamily="34" charset="0"/>
              <a:cs typeface="Calibri" panose="020F0502020204030204" pitchFamily="34" charset="0"/>
            </a:endParaRPr>
          </a:p>
          <a:p>
            <a:pPr lvl="1"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The Messaging System will log and store communications so that parties can stay current during the emergency event and for review subsequent to the emergency.</a:t>
            </a:r>
          </a:p>
          <a:p>
            <a:pPr indent="-285750" algn="just"/>
            <a:endParaRPr lang="en-US" sz="2000" b="1" u="sng" dirty="0">
              <a:ea typeface="Calibri" panose="020F0502020204030204" pitchFamily="34" charset="0"/>
              <a:cs typeface="Calibri" panose="020F0502020204030204" pitchFamily="34" charset="0"/>
            </a:endParaRPr>
          </a:p>
          <a:p>
            <a:pPr marL="57150" indent="0" algn="just">
              <a:buNone/>
            </a:pPr>
            <a:endParaRPr lang="en-US" sz="1600" b="1" u="sng" dirty="0">
              <a:ea typeface="Calibri" panose="020F0502020204030204" pitchFamily="34" charset="0"/>
              <a:cs typeface="Calibri" panose="020F0502020204030204" pitchFamily="34" charset="0"/>
            </a:endParaRPr>
          </a:p>
          <a:p>
            <a:pPr marL="400050" lvl="1" indent="0">
              <a:spcBef>
                <a:spcPts val="0"/>
              </a:spcBef>
              <a:spcAft>
                <a:spcPts val="1200"/>
              </a:spcAft>
              <a:buNone/>
            </a:pP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83273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53400" cy="470111"/>
          </a:xfrm>
        </p:spPr>
        <p:txBody>
          <a:bodyPr/>
          <a:lstStyle/>
          <a:p>
            <a:r>
              <a:rPr lang="en-US" sz="2400" b="1" dirty="0"/>
              <a:t>SCR820</a:t>
            </a:r>
          </a:p>
        </p:txBody>
      </p:sp>
      <p:sp>
        <p:nvSpPr>
          <p:cNvPr id="3" name="Content Placeholder 2"/>
          <p:cNvSpPr>
            <a:spLocks noGrp="1"/>
          </p:cNvSpPr>
          <p:nvPr>
            <p:ph idx="1"/>
          </p:nvPr>
        </p:nvSpPr>
        <p:spPr>
          <a:xfrm>
            <a:off x="228600" y="762000"/>
            <a:ext cx="8686800" cy="5068349"/>
          </a:xfrm>
        </p:spPr>
        <p:txBody>
          <a:bodyPr/>
          <a:lstStyle/>
          <a:p>
            <a:pPr indent="-285750" algn="just"/>
            <a:r>
              <a:rPr lang="en-US" sz="2000" b="1" u="sng" dirty="0">
                <a:ea typeface="Calibri" panose="020F0502020204030204" pitchFamily="34" charset="0"/>
                <a:cs typeface="Calibri" panose="020F0502020204030204" pitchFamily="34" charset="0"/>
              </a:rPr>
              <a:t>Issue</a:t>
            </a:r>
          </a:p>
          <a:p>
            <a:pPr indent="-285750" algn="just">
              <a:buFont typeface="Wingdings" panose="05000000000000000000" pitchFamily="2" charset="2"/>
              <a:buChar char="q"/>
            </a:pPr>
            <a:endParaRPr lang="en-US" sz="1600" b="1" u="sng" dirty="0">
              <a:ea typeface="Calibri" panose="020F0502020204030204" pitchFamily="34" charset="0"/>
              <a:cs typeface="Calibri" panose="020F0502020204030204" pitchFamily="34"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During any emergency event, such as the Energy Emergency Alert (EEA) Level 3 event, ERCOT provides Verbal Dispatch Instructions (VDIs) to Transmission Operators (TOs) to support emergency operations communications and/or instructions, including instructions to shed Load and for the restoration of Load.  </a:t>
            </a:r>
            <a:endParaRPr lang="en-US" sz="1800" dirty="0">
              <a:effectLst/>
              <a:latin typeface="Times New Roman" panose="02020603050405020304" pitchFamily="18" charset="0"/>
              <a:ea typeface="Times New Roman" panose="02020603050405020304" pitchFamily="18"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During Winter Storm Uri, AEP Texas operators received over 4000 phone calls.  The number of calls can be overwhelming, especially during Real-Time critical emergencies. </a:t>
            </a:r>
            <a:endParaRPr lang="en-US" sz="1800" dirty="0">
              <a:effectLst/>
              <a:latin typeface="Times New Roman" panose="02020603050405020304" pitchFamily="18" charset="0"/>
              <a:ea typeface="Times New Roman" panose="02020603050405020304" pitchFamily="18" charset="0"/>
            </a:endParaRP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Communications under a Black Start situation would be even more overwhelming while trying to communicate properly with all the different parties of the different island developments. </a:t>
            </a:r>
          </a:p>
          <a:p>
            <a:pPr lvl="1" indent="-342900">
              <a:spcBef>
                <a:spcPts val="0"/>
              </a:spcBef>
              <a:spcAft>
                <a:spcPts val="1200"/>
              </a:spcAft>
              <a:buFont typeface="Wingdings" panose="05000000000000000000" pitchFamily="2" charset="2"/>
              <a:buChar char="q"/>
            </a:pPr>
            <a:r>
              <a:rPr lang="en-US" sz="1800" dirty="0">
                <a:effectLst/>
                <a:latin typeface="Arial" panose="020B0604020202020204" pitchFamily="34" charset="0"/>
                <a:ea typeface="Times New Roman" panose="02020603050405020304" pitchFamily="18" charset="0"/>
              </a:rPr>
              <a:t>AEP is part of four different islands and TOs may drop in and out of the ERCOT Black Start voice bridges due to taking other calls resulting in information exchange that will likely be lost. </a:t>
            </a:r>
            <a:endParaRPr lang="en-US" sz="1800" dirty="0">
              <a:effectLst/>
              <a:latin typeface="Times New Roman" panose="02020603050405020304" pitchFamily="18" charset="0"/>
              <a:ea typeface="Times New Roman" panose="02020603050405020304" pitchFamily="18" charset="0"/>
            </a:endParaRPr>
          </a:p>
          <a:p>
            <a:pPr marL="400050" lvl="1" indent="0">
              <a:spcBef>
                <a:spcPts val="0"/>
              </a:spcBef>
              <a:spcAft>
                <a:spcPts val="1200"/>
              </a:spcAft>
              <a:buNone/>
            </a:pP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0951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53400" cy="470111"/>
          </a:xfrm>
        </p:spPr>
        <p:txBody>
          <a:bodyPr/>
          <a:lstStyle/>
          <a:p>
            <a:r>
              <a:rPr lang="en-US" sz="2400" b="1" dirty="0"/>
              <a:t>SCR820</a:t>
            </a:r>
          </a:p>
        </p:txBody>
      </p:sp>
      <p:sp>
        <p:nvSpPr>
          <p:cNvPr id="3" name="Content Placeholder 2"/>
          <p:cNvSpPr>
            <a:spLocks noGrp="1"/>
          </p:cNvSpPr>
          <p:nvPr>
            <p:ph idx="1"/>
          </p:nvPr>
        </p:nvSpPr>
        <p:spPr>
          <a:xfrm>
            <a:off x="228600" y="698711"/>
            <a:ext cx="8686800" cy="5068349"/>
          </a:xfrm>
        </p:spPr>
        <p:txBody>
          <a:bodyPr/>
          <a:lstStyle/>
          <a:p>
            <a:pPr indent="-285750" algn="just"/>
            <a:endParaRPr lang="en-US" sz="2000" b="1" u="sng" dirty="0">
              <a:cs typeface="Calibri" panose="020F0502020204030204" pitchFamily="34" charset="0"/>
            </a:endParaRPr>
          </a:p>
          <a:p>
            <a:pPr indent="-285750" algn="just"/>
            <a:r>
              <a:rPr lang="en-US" sz="2000" b="1" u="sng" dirty="0">
                <a:cs typeface="Calibri" panose="020F0502020204030204" pitchFamily="34" charset="0"/>
              </a:rPr>
              <a:t>Key Benefits</a:t>
            </a:r>
          </a:p>
          <a:p>
            <a:pPr marL="57150" indent="0" algn="just">
              <a:buNone/>
            </a:pPr>
            <a:endParaRPr lang="en-US" sz="2000" b="1" u="sng" dirty="0">
              <a:ea typeface="Calibri" panose="020F0502020204030204" pitchFamily="34" charset="0"/>
              <a:cs typeface="Calibri" panose="020F0502020204030204" pitchFamily="34" charset="0"/>
            </a:endParaRPr>
          </a:p>
          <a:p>
            <a:pPr marL="0" marR="0" indent="0">
              <a:spcBef>
                <a:spcPts val="0"/>
              </a:spcBef>
              <a:spcAft>
                <a:spcPts val="1200"/>
              </a:spcAft>
              <a:buNone/>
            </a:pPr>
            <a:r>
              <a:rPr lang="en-US" sz="1400" dirty="0">
                <a:effectLst/>
                <a:latin typeface="Arial" panose="020B0604020202020204" pitchFamily="34" charset="0"/>
                <a:ea typeface="Times New Roman" panose="02020603050405020304" pitchFamily="18" charset="0"/>
              </a:rPr>
              <a:t>A new, secure, web-based Real-Time messaging platform will be created that allows fast, effective operational messaging between ERCOT and the ERCOT TOs.  Some of the key benefits of this The ERCOT/TO Real-Time </a:t>
            </a:r>
            <a:r>
              <a:rPr lang="en-US" sz="1400" dirty="0">
                <a:latin typeface="Arial" panose="020B0604020202020204" pitchFamily="34" charset="0"/>
                <a:ea typeface="Times New Roman" panose="02020603050405020304" pitchFamily="18" charset="0"/>
              </a:rPr>
              <a:t>M</a:t>
            </a:r>
            <a:r>
              <a:rPr lang="en-US" sz="1400" dirty="0">
                <a:effectLst/>
                <a:latin typeface="Arial" panose="020B0604020202020204" pitchFamily="34" charset="0"/>
                <a:ea typeface="Times New Roman" panose="02020603050405020304" pitchFamily="18" charset="0"/>
              </a:rPr>
              <a:t>essaging Application are:</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6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Reduction of phone calls as primary communication.</a:t>
            </a:r>
            <a:endParaRPr lang="en-US" sz="1400" dirty="0">
              <a:latin typeface="Times New Roman" panose="02020603050405020304" pitchFamily="18" charset="0"/>
              <a:ea typeface="Times New Roman" panose="02020603050405020304" pitchFamily="18" charset="0"/>
            </a:endParaRPr>
          </a:p>
          <a:p>
            <a:pPr lvl="1">
              <a:spcBef>
                <a:spcPts val="0"/>
              </a:spcBef>
              <a:spcAft>
                <a:spcPts val="6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If there is no response to a message within five minutes, ERCOT follows up with a call.</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Provides a log of all messages so that if an operator is pulled away, the operator can quickly reference logged communications with no information lost. </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All TOs can confirm receipt for a one-to-many Hotline call vs currently the one randomly selected TO.</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The web-based application will allow all TOs to easily integrate with existing or easily accessible hardware and software.</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Wingdings" panose="05000000000000000000" pitchFamily="2" charset="2"/>
              <a:buChar char="q"/>
            </a:pPr>
            <a:r>
              <a:rPr lang="en-US" sz="1400" dirty="0">
                <a:effectLst/>
                <a:latin typeface="Arial" panose="020B0604020202020204" pitchFamily="34" charset="0"/>
                <a:ea typeface="Times New Roman" panose="02020603050405020304" pitchFamily="18" charset="0"/>
              </a:rPr>
              <a:t>ERCOT or TOs can send or review messages like an internet-based email exchange.</a:t>
            </a:r>
            <a:endParaRPr lang="en-US" sz="1400" dirty="0">
              <a:effectLst/>
              <a:latin typeface="Times New Roman" panose="02020603050405020304" pitchFamily="18" charset="0"/>
              <a:ea typeface="Times New Roman" panose="02020603050405020304" pitchFamily="18" charset="0"/>
            </a:endParaRPr>
          </a:p>
          <a:p>
            <a:pPr indent="-285750" algn="just"/>
            <a:r>
              <a:rPr lang="en-US" sz="2000" b="1" u="sng" dirty="0">
                <a:ea typeface="Calibri" panose="020F0502020204030204" pitchFamily="34" charset="0"/>
                <a:cs typeface="Calibri" panose="020F0502020204030204" pitchFamily="34" charset="0"/>
              </a:rPr>
              <a:t>Reference</a:t>
            </a:r>
          </a:p>
          <a:p>
            <a:pPr lvl="1" algn="just">
              <a:buFont typeface="Courier New" panose="02070309020205020404" pitchFamily="49" charset="0"/>
              <a:buChar char="o"/>
            </a:pPr>
            <a:r>
              <a:rPr lang="en-US" sz="1600" dirty="0">
                <a:cs typeface="Calibri" panose="020F0502020204030204" pitchFamily="34" charset="0"/>
              </a:rPr>
              <a:t>An in-house Real-Time Messaging System is leveraged by the Southwest Power Pool (“SPP”) and has proven successful for managing Load shed events and proved beneficial in managing the Winter Storm Uri emergency event.</a:t>
            </a:r>
          </a:p>
          <a:p>
            <a:pPr marL="57150" indent="0" algn="just">
              <a:buNone/>
            </a:pPr>
            <a:endParaRPr lang="en-US" sz="1800" b="1" u="sng" dirty="0">
              <a:ea typeface="Calibri" panose="020F0502020204030204" pitchFamily="34" charset="0"/>
              <a:cs typeface="Calibri" panose="020F0502020204030204" pitchFamily="34" charset="0"/>
            </a:endParaRPr>
          </a:p>
          <a:p>
            <a:pPr indent="-285750" algn="just"/>
            <a:endParaRPr lang="en-US" sz="1400" dirty="0">
              <a:ea typeface="Calibri" panose="020F0502020204030204" pitchFamily="34" charset="0"/>
              <a:cs typeface="Calibri" panose="020F0502020204030204" pitchFamily="34" charset="0"/>
            </a:endParaRPr>
          </a:p>
          <a:p>
            <a:pPr indent="-285750" algn="just"/>
            <a:endParaRPr lang="en-US" sz="1400" dirty="0">
              <a:effectLst/>
              <a:ea typeface="Calibri" panose="020F0502020204030204" pitchFamily="34" charset="0"/>
              <a:cs typeface="Calibri" panose="020F0502020204030204" pitchFamily="34" charset="0"/>
            </a:endParaRPr>
          </a:p>
          <a:p>
            <a:pPr indent="-285750" algn="just"/>
            <a:endParaRPr lang="en-US" sz="14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8821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53400" cy="470111"/>
          </a:xfrm>
        </p:spPr>
        <p:txBody>
          <a:bodyPr/>
          <a:lstStyle/>
          <a:p>
            <a:r>
              <a:rPr lang="en-US" sz="2400" b="1" dirty="0"/>
              <a:t>SCR820</a:t>
            </a:r>
          </a:p>
        </p:txBody>
      </p:sp>
      <p:sp>
        <p:nvSpPr>
          <p:cNvPr id="3" name="Content Placeholder 2"/>
          <p:cNvSpPr>
            <a:spLocks noGrp="1"/>
          </p:cNvSpPr>
          <p:nvPr>
            <p:ph idx="1"/>
          </p:nvPr>
        </p:nvSpPr>
        <p:spPr>
          <a:xfrm>
            <a:off x="373626" y="698711"/>
            <a:ext cx="8686800" cy="5068349"/>
          </a:xfrm>
        </p:spPr>
        <p:txBody>
          <a:bodyPr/>
          <a:lstStyle/>
          <a:p>
            <a:pPr indent="-285750" algn="just"/>
            <a:r>
              <a:rPr lang="en-US" sz="2000" b="1" u="sng" dirty="0">
                <a:cs typeface="Calibri" panose="020F0502020204030204" pitchFamily="34" charset="0"/>
              </a:rPr>
              <a:t>ERCOT Implementation</a:t>
            </a:r>
          </a:p>
          <a:p>
            <a:pPr marL="57150" indent="0" algn="just">
              <a:buNone/>
            </a:pPr>
            <a:endParaRPr lang="en-US" sz="2000" b="1" u="sng" dirty="0">
              <a:cs typeface="Calibri" panose="020F0502020204030204" pitchFamily="34" charset="0"/>
            </a:endParaRPr>
          </a:p>
          <a:p>
            <a:pPr algn="just">
              <a:buFont typeface="Wingdings" panose="05000000000000000000" pitchFamily="2" charset="2"/>
              <a:buChar char="q"/>
            </a:pPr>
            <a:r>
              <a:rPr lang="en-US" sz="1800" dirty="0">
                <a:ea typeface="Calibri" panose="020F0502020204030204" pitchFamily="34" charset="0"/>
                <a:cs typeface="Calibri" panose="020F0502020204030204" pitchFamily="34" charset="0"/>
              </a:rPr>
              <a:t>Project was initiated and currently it is </a:t>
            </a:r>
            <a:r>
              <a:rPr lang="en-US" sz="1800" b="1" dirty="0">
                <a:ea typeface="Calibri" panose="020F0502020204030204" pitchFamily="34" charset="0"/>
                <a:cs typeface="Calibri" panose="020F0502020204030204" pitchFamily="34" charset="0"/>
              </a:rPr>
              <a:t>planning phase</a:t>
            </a: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Requirements are developed </a:t>
            </a: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Design is in Progress</a:t>
            </a:r>
          </a:p>
          <a:p>
            <a:pPr lvl="1" algn="just">
              <a:buFont typeface="Courier New" panose="02070309020205020404" pitchFamily="49" charset="0"/>
              <a:buChar char="o"/>
            </a:pPr>
            <a:r>
              <a:rPr lang="en-US" sz="1800" dirty="0">
                <a:ea typeface="Calibri" panose="020F0502020204030204" pitchFamily="34" charset="0"/>
                <a:cs typeface="Calibri" panose="020F0502020204030204" pitchFamily="34" charset="0"/>
              </a:rPr>
              <a:t>Working on Proof of Concept (POC) </a:t>
            </a:r>
          </a:p>
          <a:p>
            <a:pPr lvl="2"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Demo version of the Real-Time Operator Messaging tool was developed to demonstrate key functional requirements such as one-to-one and one-to-many communications between ERCOT Operators and TOs/QSEs.</a:t>
            </a:r>
          </a:p>
          <a:p>
            <a:pPr lvl="2"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Demonstrate POC to ERCOT Operators and TO and seek their feedback – </a:t>
            </a:r>
            <a:r>
              <a:rPr lang="en-US" sz="1600" b="1" dirty="0">
                <a:ea typeface="Calibri" panose="020F0502020204030204" pitchFamily="34" charset="0"/>
                <a:cs typeface="Calibri" panose="020F0502020204030204" pitchFamily="34" charset="0"/>
              </a:rPr>
              <a:t>In Progress</a:t>
            </a:r>
          </a:p>
          <a:p>
            <a:pPr lvl="2"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Finalize the design and implementation approach</a:t>
            </a:r>
            <a:endParaRPr lang="en-US" sz="1400" dirty="0">
              <a:ea typeface="Calibri" panose="020F0502020204030204" pitchFamily="34" charset="0"/>
              <a:cs typeface="Calibri" panose="020F0502020204030204" pitchFamily="34" charset="0"/>
            </a:endParaRPr>
          </a:p>
          <a:p>
            <a:pPr lvl="2" algn="just">
              <a:buFont typeface="Wingdings" panose="05000000000000000000" pitchFamily="2" charset="2"/>
              <a:buChar char="q"/>
            </a:pPr>
            <a:endParaRPr lang="en-US" sz="12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Project Implementation Timelines – will be developed after design and implementation approach is finalized.</a:t>
            </a:r>
          </a:p>
          <a:p>
            <a:pPr marL="57150" indent="0" algn="just">
              <a:buNone/>
            </a:pPr>
            <a:endParaRPr lang="en-US" sz="16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r>
              <a:rPr lang="en-US" sz="1600" dirty="0">
                <a:ea typeface="Calibri" panose="020F0502020204030204" pitchFamily="34" charset="0"/>
                <a:cs typeface="Calibri" panose="020F0502020204030204" pitchFamily="34" charset="0"/>
              </a:rPr>
              <a:t>Initially, Tool will be rolled out for communication between ERCOT and TOs and will be extended for ERCOT to QSEs and TOs to TOs communication at later phases of the project.</a:t>
            </a:r>
          </a:p>
          <a:p>
            <a:pPr indent="-285750" algn="just">
              <a:buFont typeface="Wingdings" panose="05000000000000000000" pitchFamily="2" charset="2"/>
              <a:buChar char="q"/>
            </a:pPr>
            <a:endParaRPr lang="en-US" sz="20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endParaRPr lang="en-US" sz="20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endParaRPr lang="en-US" sz="1400" dirty="0">
              <a:ea typeface="Calibri" panose="020F0502020204030204" pitchFamily="34" charset="0"/>
              <a:cs typeface="Calibri" panose="020F0502020204030204" pitchFamily="34" charset="0"/>
            </a:endParaRPr>
          </a:p>
          <a:p>
            <a:pPr marL="57150" indent="0" algn="just">
              <a:buNone/>
            </a:pPr>
            <a:endParaRPr lang="en-US" sz="12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endParaRPr lang="en-US" sz="14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endParaRPr lang="en-US" sz="14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endParaRPr lang="en-US" sz="1400" dirty="0">
              <a:ea typeface="Calibri" panose="020F0502020204030204" pitchFamily="34" charset="0"/>
              <a:cs typeface="Calibri" panose="020F0502020204030204" pitchFamily="34" charset="0"/>
            </a:endParaRPr>
          </a:p>
          <a:p>
            <a:pPr indent="-285750" algn="just"/>
            <a:endParaRPr lang="en-US" sz="1400" dirty="0">
              <a:effectLst/>
              <a:ea typeface="Calibri" panose="020F0502020204030204" pitchFamily="34" charset="0"/>
              <a:cs typeface="Calibri" panose="020F0502020204030204" pitchFamily="34" charset="0"/>
            </a:endParaRPr>
          </a:p>
          <a:p>
            <a:pPr indent="-285750" algn="just"/>
            <a:endParaRPr lang="en-US" sz="14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622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153400" cy="470111"/>
          </a:xfrm>
        </p:spPr>
        <p:txBody>
          <a:bodyPr/>
          <a:lstStyle/>
          <a:p>
            <a:r>
              <a:rPr lang="en-US" sz="2400" b="1" dirty="0"/>
              <a:t>SCR820 – Real-Time Operator Messaging Tool Demo</a:t>
            </a:r>
          </a:p>
        </p:txBody>
      </p:sp>
      <p:sp>
        <p:nvSpPr>
          <p:cNvPr id="3" name="Content Placeholder 2"/>
          <p:cNvSpPr>
            <a:spLocks noGrp="1"/>
          </p:cNvSpPr>
          <p:nvPr>
            <p:ph idx="1"/>
          </p:nvPr>
        </p:nvSpPr>
        <p:spPr>
          <a:xfrm>
            <a:off x="228600" y="698711"/>
            <a:ext cx="8686800" cy="5068349"/>
          </a:xfrm>
        </p:spPr>
        <p:txBody>
          <a:bodyPr/>
          <a:lstStyle/>
          <a:p>
            <a:pPr marL="57150" indent="0" algn="just">
              <a:buNone/>
            </a:pPr>
            <a:endParaRPr lang="en-US" sz="2000" b="1" u="sng" dirty="0">
              <a:cs typeface="Calibri" panose="020F0502020204030204" pitchFamily="34" charset="0"/>
            </a:endParaRPr>
          </a:p>
          <a:p>
            <a:pPr marL="400050" algn="just">
              <a:buFont typeface="Wingdings" panose="05000000000000000000" pitchFamily="2" charset="2"/>
              <a:buChar char="q"/>
            </a:pPr>
            <a:r>
              <a:rPr lang="en-US" sz="2000" b="1" u="sng" dirty="0">
                <a:cs typeface="Calibri" panose="020F0502020204030204" pitchFamily="34" charset="0"/>
              </a:rPr>
              <a:t>It is a Demo/POC Tool, NOT a finished Product</a:t>
            </a:r>
          </a:p>
          <a:p>
            <a:pPr marL="400050" algn="just">
              <a:buFont typeface="Wingdings" panose="05000000000000000000" pitchFamily="2" charset="2"/>
              <a:buChar char="q"/>
            </a:pPr>
            <a:endParaRPr lang="en-US" sz="2000" b="1" u="sng" dirty="0">
              <a:cs typeface="Calibri" panose="020F0502020204030204" pitchFamily="34" charset="0"/>
            </a:endParaRPr>
          </a:p>
          <a:p>
            <a:pPr marL="400050" algn="just">
              <a:buFont typeface="Wingdings" panose="05000000000000000000" pitchFamily="2" charset="2"/>
              <a:buChar char="q"/>
            </a:pPr>
            <a:r>
              <a:rPr lang="en-US" sz="2000" b="1" dirty="0">
                <a:cs typeface="Calibri" panose="020F0502020204030204" pitchFamily="34" charset="0"/>
              </a:rPr>
              <a:t>Following communication scenarios will be demonstrated today</a:t>
            </a:r>
          </a:p>
          <a:p>
            <a:pPr marL="457200" lvl="1" indent="0" algn="just">
              <a:buNone/>
            </a:pPr>
            <a:endParaRPr lang="en-US" sz="10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ERCOT to All (TOs/QSEs) - Use EEA3 Firm Load Shed Template</a:t>
            </a:r>
          </a:p>
          <a:p>
            <a:pPr marL="457200" lvl="1" indent="0" algn="just">
              <a:buNone/>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ERCOT to TOs - Use SOL Exceedance Template</a:t>
            </a: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ERCOT to QSEs - Use Watch for SCED failure template</a:t>
            </a:r>
          </a:p>
          <a:p>
            <a:pPr lvl="1" algn="just">
              <a:buFont typeface="Courier New" panose="02070309020205020404" pitchFamily="49" charset="0"/>
              <a:buChar char="o"/>
            </a:pPr>
            <a:endParaRPr lang="en-US" sz="1400" dirty="0">
              <a:ea typeface="Calibri" panose="020F0502020204030204" pitchFamily="34" charset="0"/>
              <a:cs typeface="Calibri" panose="020F0502020204030204" pitchFamily="34" charset="0"/>
            </a:endParaRPr>
          </a:p>
          <a:p>
            <a:pPr lvl="1" algn="just">
              <a:buFont typeface="Courier New" panose="02070309020205020404" pitchFamily="49" charset="0"/>
              <a:buChar char="o"/>
            </a:pPr>
            <a:r>
              <a:rPr lang="en-US" sz="1400" dirty="0">
                <a:ea typeface="Calibri" panose="020F0502020204030204" pitchFamily="34" charset="0"/>
                <a:cs typeface="Calibri" panose="020F0502020204030204" pitchFamily="34" charset="0"/>
              </a:rPr>
              <a:t>TO </a:t>
            </a:r>
            <a:r>
              <a:rPr lang="en-US" sz="1400" dirty="0" err="1">
                <a:ea typeface="Calibri" panose="020F0502020204030204" pitchFamily="34" charset="0"/>
                <a:cs typeface="Calibri" panose="020F0502020204030204" pitchFamily="34" charset="0"/>
              </a:rPr>
              <a:t>to</a:t>
            </a:r>
            <a:r>
              <a:rPr lang="en-US" sz="1400" dirty="0">
                <a:ea typeface="Calibri" panose="020F0502020204030204" pitchFamily="34" charset="0"/>
                <a:cs typeface="Calibri" panose="020F0502020204030204" pitchFamily="34" charset="0"/>
              </a:rPr>
              <a:t> </a:t>
            </a:r>
            <a:r>
              <a:rPr lang="en-US" sz="1400" dirty="0" err="1">
                <a:ea typeface="Calibri" panose="020F0502020204030204" pitchFamily="34" charset="0"/>
                <a:cs typeface="Calibri" panose="020F0502020204030204" pitchFamily="34" charset="0"/>
              </a:rPr>
              <a:t>TO</a:t>
            </a:r>
            <a:r>
              <a:rPr lang="en-US" sz="1400" dirty="0">
                <a:ea typeface="Calibri" panose="020F0502020204030204" pitchFamily="34" charset="0"/>
                <a:cs typeface="Calibri" panose="020F0502020204030204" pitchFamily="34" charset="0"/>
              </a:rPr>
              <a:t> - Use Voltage Violations Template</a:t>
            </a:r>
          </a:p>
          <a:p>
            <a:pPr marL="57150" indent="0" algn="just">
              <a:buNone/>
            </a:pPr>
            <a:endParaRPr lang="en-US" sz="14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endParaRPr lang="en-US" sz="12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r>
              <a:rPr lang="en-US" sz="2000" b="1" dirty="0">
                <a:cs typeface="Calibri" panose="020F0502020204030204" pitchFamily="34" charset="0"/>
              </a:rPr>
              <a:t>TOs feedback – This Demo/POC version of the tool will be made available to TOs to get their feedback</a:t>
            </a:r>
          </a:p>
          <a:p>
            <a:pPr lvl="1"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ERCOT will communicate to TOs </a:t>
            </a:r>
            <a:r>
              <a:rPr lang="en-US" sz="1600" b="1" u="sng" dirty="0">
                <a:ea typeface="Calibri" panose="020F0502020204030204" pitchFamily="34" charset="0"/>
                <a:cs typeface="Calibri" panose="020F0502020204030204" pitchFamily="34" charset="0"/>
              </a:rPr>
              <a:t>When</a:t>
            </a:r>
            <a:r>
              <a:rPr lang="en-US" sz="1600" b="1" dirty="0">
                <a:ea typeface="Calibri" panose="020F0502020204030204" pitchFamily="34" charset="0"/>
                <a:cs typeface="Calibri" panose="020F0502020204030204" pitchFamily="34" charset="0"/>
              </a:rPr>
              <a:t> </a:t>
            </a:r>
            <a:r>
              <a:rPr lang="en-US" sz="1600" dirty="0">
                <a:ea typeface="Calibri" panose="020F0502020204030204" pitchFamily="34" charset="0"/>
                <a:cs typeface="Calibri" panose="020F0502020204030204" pitchFamily="34" charset="0"/>
              </a:rPr>
              <a:t>and</a:t>
            </a:r>
            <a:r>
              <a:rPr lang="en-US" sz="1600" b="1" dirty="0">
                <a:ea typeface="Calibri" panose="020F0502020204030204" pitchFamily="34" charset="0"/>
                <a:cs typeface="Calibri" panose="020F0502020204030204" pitchFamily="34" charset="0"/>
              </a:rPr>
              <a:t> </a:t>
            </a:r>
            <a:r>
              <a:rPr lang="en-US" sz="1600" b="1" u="sng" dirty="0">
                <a:ea typeface="Calibri" panose="020F0502020204030204" pitchFamily="34" charset="0"/>
                <a:cs typeface="Calibri" panose="020F0502020204030204" pitchFamily="34" charset="0"/>
              </a:rPr>
              <a:t>How</a:t>
            </a:r>
            <a:r>
              <a:rPr lang="en-US" sz="1600" b="1" dirty="0">
                <a:ea typeface="Calibri" panose="020F0502020204030204" pitchFamily="34" charset="0"/>
                <a:cs typeface="Calibri" panose="020F0502020204030204" pitchFamily="34" charset="0"/>
              </a:rPr>
              <a:t> </a:t>
            </a:r>
            <a:r>
              <a:rPr lang="en-US" sz="1600" dirty="0">
                <a:ea typeface="Calibri" panose="020F0502020204030204" pitchFamily="34" charset="0"/>
                <a:cs typeface="Calibri" panose="020F0502020204030204" pitchFamily="34" charset="0"/>
              </a:rPr>
              <a:t>this </a:t>
            </a:r>
            <a:r>
              <a:rPr lang="en-US" sz="1600" dirty="0">
                <a:cs typeface="Calibri" panose="020F0502020204030204" pitchFamily="34" charset="0"/>
              </a:rPr>
              <a:t>Demo/POC version of the tool will be made available to them through next Month TWG meeting or email notification.</a:t>
            </a:r>
          </a:p>
          <a:p>
            <a:pPr lvl="1" algn="just">
              <a:buFont typeface="Courier New" panose="02070309020205020404" pitchFamily="49" charset="0"/>
              <a:buChar char="o"/>
            </a:pPr>
            <a:r>
              <a:rPr lang="en-US" sz="1600" dirty="0">
                <a:ea typeface="Calibri" panose="020F0502020204030204" pitchFamily="34" charset="0"/>
                <a:cs typeface="Calibri" panose="020F0502020204030204" pitchFamily="34" charset="0"/>
              </a:rPr>
              <a:t>Tool has a feedback panel to provide the feedback directly </a:t>
            </a:r>
            <a:r>
              <a:rPr lang="en-US" sz="1600">
                <a:ea typeface="Calibri" panose="020F0502020204030204" pitchFamily="34" charset="0"/>
                <a:cs typeface="Calibri" panose="020F0502020204030204" pitchFamily="34" charset="0"/>
              </a:rPr>
              <a:t>using the tool</a:t>
            </a:r>
            <a:endParaRPr lang="en-US" sz="16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endParaRPr lang="en-US" sz="1400" dirty="0">
              <a:ea typeface="Calibri" panose="020F0502020204030204" pitchFamily="34" charset="0"/>
              <a:cs typeface="Calibri" panose="020F0502020204030204" pitchFamily="34" charset="0"/>
            </a:endParaRPr>
          </a:p>
          <a:p>
            <a:pPr indent="-285750" algn="just">
              <a:buFont typeface="Wingdings" panose="05000000000000000000" pitchFamily="2" charset="2"/>
              <a:buChar char="q"/>
            </a:pPr>
            <a:endParaRPr lang="en-US" sz="1400" dirty="0">
              <a:ea typeface="Calibri" panose="020F0502020204030204" pitchFamily="34" charset="0"/>
              <a:cs typeface="Calibri" panose="020F0502020204030204" pitchFamily="34" charset="0"/>
            </a:endParaRPr>
          </a:p>
          <a:p>
            <a:pPr indent="-285750" algn="just"/>
            <a:endParaRPr lang="en-US" sz="1400" dirty="0">
              <a:effectLst/>
              <a:ea typeface="Calibri" panose="020F0502020204030204" pitchFamily="34" charset="0"/>
              <a:cs typeface="Calibri" panose="020F0502020204030204" pitchFamily="34" charset="0"/>
            </a:endParaRPr>
          </a:p>
          <a:p>
            <a:pPr indent="-285750" algn="just"/>
            <a:endParaRPr lang="en-US" sz="14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384480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www.w3.org/XML/1998/namespace"/>
    <ds:schemaRef ds:uri="http://schemas.microsoft.com/office/2006/documentManagement/types"/>
    <ds:schemaRef ds:uri="c34af464-7aa1-4edd-9be4-83dffc1cb926"/>
    <ds:schemaRef ds:uri="http://purl.org/dc/elements/1.1/"/>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481755</TotalTime>
  <Words>688</Words>
  <Application>Microsoft Office PowerPoint</Application>
  <PresentationFormat>On-screen Show (4:3)</PresentationFormat>
  <Paragraphs>84</Paragraphs>
  <Slides>6</Slides>
  <Notes>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6</vt:i4>
      </vt:variant>
    </vt:vector>
  </HeadingPairs>
  <TitlesOfParts>
    <vt:vector size="14" baseType="lpstr">
      <vt:lpstr>Arial</vt:lpstr>
      <vt:lpstr>Calibri</vt:lpstr>
      <vt:lpstr>Courier New</vt:lpstr>
      <vt:lpstr>Times New Roman</vt:lpstr>
      <vt:lpstr>Wingdings</vt:lpstr>
      <vt:lpstr>1_Custom Design</vt:lpstr>
      <vt:lpstr>Office Theme</vt:lpstr>
      <vt:lpstr>Custom Design</vt:lpstr>
      <vt:lpstr>PowerPoint Presentation</vt:lpstr>
      <vt:lpstr>SCR820</vt:lpstr>
      <vt:lpstr>SCR820</vt:lpstr>
      <vt:lpstr>SCR820</vt:lpstr>
      <vt:lpstr>SCR820</vt:lpstr>
      <vt:lpstr>SCR820 – Real-Time Operator Messaging Tool Demo</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3120</cp:revision>
  <cp:lastPrinted>2022-08-13T23:36:00Z</cp:lastPrinted>
  <dcterms:created xsi:type="dcterms:W3CDTF">2016-01-21T15:20:31Z</dcterms:created>
  <dcterms:modified xsi:type="dcterms:W3CDTF">2024-03-28T17:30:31Z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2023-07-13T14:03:21Z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aeb57a52-e3b6-4d9f-97b5-8553c941019a</vt:lpwstr>
  </property>
  <property fmtid="{D5CDD505-2E9C-101B-9397-08002B2CF9AE}" pid="9" name="MSIP_Label_7084cbda-52b8-46fb-a7b7-cb5bd465ed85_ContentBits">
    <vt:lpwstr>0</vt:lpwstr>
  </property>
</Properties>
</file>