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9" r:id="rId8"/>
    <p:sldId id="320" r:id="rId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F4DCD-F341-4311-BD44-1F3796168A0D}" v="1" dt="2024-03-28T00:58:19.552"/>
    <p1510:client id="{9D8448A8-892E-4D59-A69A-5FB2E1BB4FA9}" v="1" dt="2024-03-27T22:12:19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9D8448A8-892E-4D59-A69A-5FB2E1BB4FA9}"/>
    <pc:docChg chg="undo custSel addSld modSld sldOrd">
      <pc:chgData name="Badri, Sreenivas" userId="0b43dccd-042e-4be0-871d-afa1d90d6a2e" providerId="ADAL" clId="{9D8448A8-892E-4D59-A69A-5FB2E1BB4FA9}" dt="2024-03-27T22:51:36.687" v="393" actId="20577"/>
      <pc:docMkLst>
        <pc:docMk/>
      </pc:docMkLst>
      <pc:sldChg chg="addSp modSp mod">
        <pc:chgData name="Badri, Sreenivas" userId="0b43dccd-042e-4be0-871d-afa1d90d6a2e" providerId="ADAL" clId="{9D8448A8-892E-4D59-A69A-5FB2E1BB4FA9}" dt="2024-03-27T22:48:18.385" v="322" actId="14100"/>
        <pc:sldMkLst>
          <pc:docMk/>
          <pc:sldMk cId="4064255820" sldId="318"/>
        </pc:sldMkLst>
        <pc:spChg chg="mod">
          <ac:chgData name="Badri, Sreenivas" userId="0b43dccd-042e-4be0-871d-afa1d90d6a2e" providerId="ADAL" clId="{9D8448A8-892E-4D59-A69A-5FB2E1BB4FA9}" dt="2024-03-27T22:48:12.300" v="320" actId="5793"/>
          <ac:spMkLst>
            <pc:docMk/>
            <pc:sldMk cId="4064255820" sldId="318"/>
            <ac:spMk id="3" creationId="{00000000-0000-0000-0000-000000000000}"/>
          </ac:spMkLst>
        </pc:spChg>
        <pc:picChg chg="add mod">
          <ac:chgData name="Badri, Sreenivas" userId="0b43dccd-042e-4be0-871d-afa1d90d6a2e" providerId="ADAL" clId="{9D8448A8-892E-4D59-A69A-5FB2E1BB4FA9}" dt="2024-03-27T22:48:18.385" v="322" actId="14100"/>
          <ac:picMkLst>
            <pc:docMk/>
            <pc:sldMk cId="4064255820" sldId="318"/>
            <ac:picMk id="5" creationId="{C18DEC78-48F8-A509-8AD8-61F2EE191178}"/>
          </ac:picMkLst>
        </pc:picChg>
      </pc:sldChg>
      <pc:sldChg chg="modSp add mod ord">
        <pc:chgData name="Badri, Sreenivas" userId="0b43dccd-042e-4be0-871d-afa1d90d6a2e" providerId="ADAL" clId="{9D8448A8-892E-4D59-A69A-5FB2E1BB4FA9}" dt="2024-03-27T22:51:36.687" v="393" actId="20577"/>
        <pc:sldMkLst>
          <pc:docMk/>
          <pc:sldMk cId="3183273232" sldId="319"/>
        </pc:sldMkLst>
        <pc:spChg chg="mod">
          <ac:chgData name="Badri, Sreenivas" userId="0b43dccd-042e-4be0-871d-afa1d90d6a2e" providerId="ADAL" clId="{9D8448A8-892E-4D59-A69A-5FB2E1BB4FA9}" dt="2024-03-27T22:51:36.687" v="393" actId="20577"/>
          <ac:spMkLst>
            <pc:docMk/>
            <pc:sldMk cId="3183273232" sldId="319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D68DC436-975C-4B30-837F-50825EED8210}"/>
    <pc:docChg chg="modSld">
      <pc:chgData name="Badri, Sreenivas" userId="0b43dccd-042e-4be0-871d-afa1d90d6a2e" providerId="ADAL" clId="{D68DC436-975C-4B30-837F-50825EED8210}" dt="2024-02-21T19:32:09.707" v="19" actId="20577"/>
      <pc:docMkLst>
        <pc:docMk/>
      </pc:docMkLst>
      <pc:sldChg chg="modSp mod">
        <pc:chgData name="Badri, Sreenivas" userId="0b43dccd-042e-4be0-871d-afa1d90d6a2e" providerId="ADAL" clId="{D68DC436-975C-4B30-837F-50825EED8210}" dt="2024-02-21T19:32:09.707" v="1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68DC436-975C-4B30-837F-50825EED8210}" dt="2024-02-21T19:32:09.707" v="19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16BF4DCD-F341-4311-BD44-1F3796168A0D}"/>
    <pc:docChg chg="undo custSel addSld delSld modSld">
      <pc:chgData name="Badri, Sreenivas" userId="0b43dccd-042e-4be0-871d-afa1d90d6a2e" providerId="ADAL" clId="{16BF4DCD-F341-4311-BD44-1F3796168A0D}" dt="2024-03-28T15:03:06.196" v="1998" actId="20577"/>
      <pc:docMkLst>
        <pc:docMk/>
      </pc:docMkLst>
      <pc:sldChg chg="modSp mod">
        <pc:chgData name="Badri, Sreenivas" userId="0b43dccd-042e-4be0-871d-afa1d90d6a2e" providerId="ADAL" clId="{16BF4DCD-F341-4311-BD44-1F3796168A0D}" dt="2024-03-28T00:10:36.566" v="98" actId="255"/>
        <pc:sldMkLst>
          <pc:docMk/>
          <pc:sldMk cId="730603795" sldId="260"/>
        </pc:sldMkLst>
        <pc:spChg chg="mod">
          <ac:chgData name="Badri, Sreenivas" userId="0b43dccd-042e-4be0-871d-afa1d90d6a2e" providerId="ADAL" clId="{16BF4DCD-F341-4311-BD44-1F3796168A0D}" dt="2024-03-28T00:10:36.566" v="98" actId="255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16BF4DCD-F341-4311-BD44-1F3796168A0D}" dt="2024-03-28T00:50:15.843" v="1404" actId="47"/>
        <pc:sldMkLst>
          <pc:docMk/>
          <pc:sldMk cId="4064255820" sldId="318"/>
        </pc:sldMkLst>
      </pc:sldChg>
      <pc:sldChg chg="modSp mod">
        <pc:chgData name="Badri, Sreenivas" userId="0b43dccd-042e-4be0-871d-afa1d90d6a2e" providerId="ADAL" clId="{16BF4DCD-F341-4311-BD44-1F3796168A0D}" dt="2024-03-28T14:40:28.717" v="1971" actId="20577"/>
        <pc:sldMkLst>
          <pc:docMk/>
          <pc:sldMk cId="3183273232" sldId="319"/>
        </pc:sldMkLst>
        <pc:spChg chg="mod">
          <ac:chgData name="Badri, Sreenivas" userId="0b43dccd-042e-4be0-871d-afa1d90d6a2e" providerId="ADAL" clId="{16BF4DCD-F341-4311-BD44-1F3796168A0D}" dt="2024-03-28T01:07:55.092" v="1653" actId="20577"/>
          <ac:spMkLst>
            <pc:docMk/>
            <pc:sldMk cId="3183273232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16BF4DCD-F341-4311-BD44-1F3796168A0D}" dt="2024-03-28T14:40:28.717" v="1971" actId="20577"/>
          <ac:spMkLst>
            <pc:docMk/>
            <pc:sldMk cId="3183273232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16BF4DCD-F341-4311-BD44-1F3796168A0D}" dt="2024-03-28T15:03:06.196" v="1998" actId="20577"/>
        <pc:sldMkLst>
          <pc:docMk/>
          <pc:sldMk cId="688213225" sldId="320"/>
        </pc:sldMkLst>
        <pc:spChg chg="mod">
          <ac:chgData name="Badri, Sreenivas" userId="0b43dccd-042e-4be0-871d-afa1d90d6a2e" providerId="ADAL" clId="{16BF4DCD-F341-4311-BD44-1F3796168A0D}" dt="2024-03-28T15:03:06.196" v="1998" actId="20577"/>
          <ac:spMkLst>
            <pc:docMk/>
            <pc:sldMk cId="688213225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16BF4DCD-F341-4311-BD44-1F3796168A0D}" dt="2024-03-28T14:40:14.319" v="1964" actId="113"/>
          <ac:spMkLst>
            <pc:docMk/>
            <pc:sldMk cId="688213225" sldId="320"/>
            <ac:spMk id="3" creationId="{00000000-0000-0000-0000-000000000000}"/>
          </ac:spMkLst>
        </pc:spChg>
      </pc:sldChg>
    </pc:docChg>
  </pc:docChgLst>
  <pc:docChgLst>
    <pc:chgData name="Sreenivas Badri" userId="0b43dccd-042e-4be0-871d-afa1d90d6a2e" providerId="ADAL" clId="{D68DC436-975C-4B30-837F-50825EED8210}"/>
    <pc:docChg chg="modSld">
      <pc:chgData name="Sreenivas Badri" userId="0b43dccd-042e-4be0-871d-afa1d90d6a2e" providerId="ADAL" clId="{D68DC436-975C-4B30-837F-50825EED8210}" dt="2024-02-19T19:09:06.248" v="49" actId="5793"/>
      <pc:docMkLst>
        <pc:docMk/>
      </pc:docMkLst>
      <pc:sldChg chg="modSp mod">
        <pc:chgData name="Sreenivas Badri" userId="0b43dccd-042e-4be0-871d-afa1d90d6a2e" providerId="ADAL" clId="{D68DC436-975C-4B30-837F-50825EED8210}" dt="2024-02-19T19:08:10.295" v="15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D68DC436-975C-4B30-837F-50825EED8210}" dt="2024-02-19T19:08:10.295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Sreenivas Badri" userId="0b43dccd-042e-4be0-871d-afa1d90d6a2e" providerId="ADAL" clId="{D68DC436-975C-4B30-837F-50825EED8210}" dt="2024-02-19T19:09:06.248" v="49" actId="5793"/>
        <pc:sldMkLst>
          <pc:docMk/>
          <pc:sldMk cId="4064255820" sldId="318"/>
        </pc:sldMkLst>
        <pc:spChg chg="mod">
          <ac:chgData name="Sreenivas Badri" userId="0b43dccd-042e-4be0-871d-afa1d90d6a2e" providerId="ADAL" clId="{D68DC436-975C-4B30-837F-50825EED8210}" dt="2024-02-19T19:09:06.248" v="49" actId="5793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8:49:32.345" v="363" actId="20577"/>
      <pc:docMkLst>
        <pc:docMk/>
      </pc:docMkLst>
      <pc:sldChg chg="modSp mod">
        <pc:chgData name="Badri, Sreenivas" userId="0b43dccd-042e-4be0-871d-afa1d90d6a2e" providerId="ADAL" clId="{4E32BCF8-EE68-4C68-AFBA-ACFDC95FC591}" dt="2023-12-14T18:42:52.742" v="18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8:42:52.742" v="18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8:49:32.345" v="363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8:49:32.345" v="363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3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96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RTC+B Technical Discussions – Next Steps</a:t>
            </a:r>
          </a:p>
          <a:p>
            <a:r>
              <a:rPr lang="en-US" sz="2400" b="1" dirty="0"/>
              <a:t> </a:t>
            </a:r>
          </a:p>
          <a:p>
            <a:r>
              <a:rPr lang="en-US" dirty="0"/>
              <a:t>Sreenivas Badri</a:t>
            </a:r>
          </a:p>
          <a:p>
            <a:endParaRPr lang="en-US" dirty="0"/>
          </a:p>
          <a:p>
            <a:r>
              <a:rPr lang="en-US" dirty="0"/>
              <a:t>March 28,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/>
              <a:t>RTC+B Technical Workshops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7377"/>
            <a:ext cx="8686800" cy="5068349"/>
          </a:xfrm>
        </p:spPr>
        <p:txBody>
          <a:bodyPr/>
          <a:lstStyle/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ERCOT sent out </a:t>
            </a:r>
            <a:r>
              <a:rPr lang="en-US" sz="18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RTC+B Project QSE Systems and Vendors Survey 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QSEs on 02/21/2024.</a:t>
            </a:r>
          </a:p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53 QSEs responded to </a:t>
            </a:r>
            <a:r>
              <a:rPr lang="en-US" sz="18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i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Survey so far.</a:t>
            </a:r>
            <a:endParaRPr lang="en-US" sz="1800" i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800" i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ERCOT will be sending an email notification to QSE technical SMEs, and their system vendors contacts (provided in Survey responses by QSEs) requesting their participation in RTC+B Technical Workshops with workshop schedule details. 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Note that the email will also be sent to TWG and RTCBTF exploders.</a:t>
            </a:r>
          </a:p>
          <a:p>
            <a:pPr indent="-285750" algn="just"/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Technical workshops will be scheduled during April-June time frame to have deep dive technical discussions on the following topics to help QSEs and their vendors start their RTC+B system design and implementation.</a:t>
            </a:r>
          </a:p>
          <a:p>
            <a:pPr lvl="2" algn="just"/>
            <a:r>
              <a:rPr lang="en-US" sz="1600" b="1" i="1" dirty="0">
                <a:ea typeface="Calibri" panose="020F0502020204030204" pitchFamily="34" charset="0"/>
                <a:cs typeface="Calibri" panose="020F0502020204030204" pitchFamily="34" charset="0"/>
              </a:rPr>
              <a:t>ICCP Telemetry/EMS system changes </a:t>
            </a:r>
          </a:p>
          <a:p>
            <a:pPr lvl="2" algn="just"/>
            <a:r>
              <a:rPr lang="en-US" sz="1600" b="1" i="1" dirty="0"/>
              <a:t>ICCP configuration approaches for parallel testing and transition</a:t>
            </a:r>
            <a:endParaRPr lang="en-US" sz="1600" b="1" i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r>
              <a:rPr lang="en-US" sz="1600" b="1" i="1" dirty="0">
                <a:ea typeface="Calibri" panose="020F0502020204030204" pitchFamily="34" charset="0"/>
                <a:cs typeface="Calibri" panose="020F0502020204030204" pitchFamily="34" charset="0"/>
              </a:rPr>
              <a:t>Market submissions, notifications and reports design specifications </a:t>
            </a:r>
            <a:endParaRPr lang="en-US" sz="1600" b="1" i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7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/>
              <a:t>RTC+B </a:t>
            </a:r>
            <a:r>
              <a:rPr lang="en-US" sz="2400"/>
              <a:t>Technical Workshops - Schedule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4825"/>
            <a:ext cx="8686800" cy="5068349"/>
          </a:xfrm>
        </p:spPr>
        <p:txBody>
          <a:bodyPr/>
          <a:lstStyle/>
          <a:p>
            <a:pPr marL="57150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Tentative RTC+B Technical Workshops Schedule:</a:t>
            </a:r>
          </a:p>
          <a:p>
            <a:pPr marL="457200" lvl="1" indent="0" algn="just">
              <a:buNone/>
            </a:pP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04/18/2024 2:00 PM – 5:00 PM - ICCP Telemetry/EMS system changes &amp; Initial discussion on below ICCP topic</a:t>
            </a:r>
          </a:p>
          <a:p>
            <a:pPr lvl="1" algn="just"/>
            <a:r>
              <a:rPr lang="en-US" sz="1800" dirty="0"/>
              <a:t>05/06/2024 1:00 PM – 4:00 PM - ICCP configuration approaches for parallel testing and transition   – Finalize the approach</a:t>
            </a: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05/15/2024 1:00 PM – 4:00 PM - Market submissions, notifications and reports design specifications 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06/05/2024 1:00 PM – 4:00 PM – Reserved for any further discussions on above topics</a:t>
            </a:r>
          </a:p>
          <a:p>
            <a:pPr lvl="1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cs typeface="Calibri" panose="020F0502020204030204" pitchFamily="34" charset="0"/>
              </a:rPr>
              <a:t>If you have not responded to ERCOT survey and wants to be part of these technical workshops, </a:t>
            </a:r>
            <a:r>
              <a:rPr lang="en-US" sz="1800" b="1" dirty="0">
                <a:cs typeface="Calibri" panose="020F0502020204030204" pitchFamily="34" charset="0"/>
              </a:rPr>
              <a:t>please contact me or Matt Mereness.</a:t>
            </a:r>
          </a:p>
        </p:txBody>
      </p:sp>
    </p:spTree>
    <p:extLst>
      <p:ext uri="{BB962C8B-B14F-4D97-AF65-F5344CB8AC3E}">
        <p14:creationId xmlns:p14="http://schemas.microsoft.com/office/powerpoint/2010/main" val="6882132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480854</TotalTime>
  <Words>267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RTC+B Technical Workshops</vt:lpstr>
      <vt:lpstr>RTC+B Technical Workshops - Schedule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2024-03-28T15:03:08Z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