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318" r:id="rId8"/>
    <p:sldId id="319" r:id="rId9"/>
    <p:sldId id="320" r:id="rId10"/>
    <p:sldId id="323" r:id="rId11"/>
    <p:sldId id="322" r:id="rId12"/>
    <p:sldId id="321" r:id="rId13"/>
    <p:sldId id="324" r:id="rId14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27E195-22C4-4C3B-92DE-0D9402312777}" v="1" dt="2024-03-28T12:03:33.7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64" autoAdjust="0"/>
    <p:restoredTop sz="96721" autoAdjust="0"/>
  </p:normalViewPr>
  <p:slideViewPr>
    <p:cSldViewPr showGuides="1">
      <p:cViewPr varScale="1">
        <p:scale>
          <a:sx n="130" d="100"/>
          <a:sy n="130" d="100"/>
        </p:scale>
        <p:origin x="1536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719B4FED-492F-4249-B8C7-8D70B4013E7B}"/>
    <pc:docChg chg="undo custSel addSld modSld">
      <pc:chgData name="Badri, Sreenivas" userId="0b43dccd-042e-4be0-871d-afa1d90d6a2e" providerId="ADAL" clId="{719B4FED-492F-4249-B8C7-8D70B4013E7B}" dt="2024-02-22T15:37:46.907" v="2123" actId="20577"/>
      <pc:docMkLst>
        <pc:docMk/>
      </pc:docMkLst>
      <pc:sldChg chg="modSp mod">
        <pc:chgData name="Badri, Sreenivas" userId="0b43dccd-042e-4be0-871d-afa1d90d6a2e" providerId="ADAL" clId="{719B4FED-492F-4249-B8C7-8D70B4013E7B}" dt="2024-02-21T19:29:17.404" v="53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719B4FED-492F-4249-B8C7-8D70B4013E7B}" dt="2024-02-21T19:29:17.404" v="53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719B4FED-492F-4249-B8C7-8D70B4013E7B}" dt="2024-02-22T03:40:30.521" v="1470" actId="20577"/>
        <pc:sldMkLst>
          <pc:docMk/>
          <pc:sldMk cId="4064255820" sldId="318"/>
        </pc:sldMkLst>
        <pc:spChg chg="mod">
          <ac:chgData name="Badri, Sreenivas" userId="0b43dccd-042e-4be0-871d-afa1d90d6a2e" providerId="ADAL" clId="{719B4FED-492F-4249-B8C7-8D70B4013E7B}" dt="2024-02-21T19:59:09.590" v="523" actId="20577"/>
          <ac:spMkLst>
            <pc:docMk/>
            <pc:sldMk cId="4064255820" sldId="318"/>
            <ac:spMk id="2" creationId="{00000000-0000-0000-0000-000000000000}"/>
          </ac:spMkLst>
        </pc:spChg>
        <pc:spChg chg="mod">
          <ac:chgData name="Badri, Sreenivas" userId="0b43dccd-042e-4be0-871d-afa1d90d6a2e" providerId="ADAL" clId="{719B4FED-492F-4249-B8C7-8D70B4013E7B}" dt="2024-02-22T03:40:30.521" v="1470" actId="20577"/>
          <ac:spMkLst>
            <pc:docMk/>
            <pc:sldMk cId="4064255820" sldId="318"/>
            <ac:spMk id="3" creationId="{00000000-0000-0000-0000-000000000000}"/>
          </ac:spMkLst>
        </pc:spChg>
      </pc:sldChg>
      <pc:sldChg chg="addSp delSp modSp add mod">
        <pc:chgData name="Badri, Sreenivas" userId="0b43dccd-042e-4be0-871d-afa1d90d6a2e" providerId="ADAL" clId="{719B4FED-492F-4249-B8C7-8D70B4013E7B}" dt="2024-02-22T15:22:37.925" v="1905" actId="20577"/>
        <pc:sldMkLst>
          <pc:docMk/>
          <pc:sldMk cId="1989097102" sldId="319"/>
        </pc:sldMkLst>
        <pc:spChg chg="mod">
          <ac:chgData name="Badri, Sreenivas" userId="0b43dccd-042e-4be0-871d-afa1d90d6a2e" providerId="ADAL" clId="{719B4FED-492F-4249-B8C7-8D70B4013E7B}" dt="2024-02-21T19:59:30.519" v="556" actId="20577"/>
          <ac:spMkLst>
            <pc:docMk/>
            <pc:sldMk cId="1989097102" sldId="319"/>
            <ac:spMk id="2" creationId="{00000000-0000-0000-0000-000000000000}"/>
          </ac:spMkLst>
        </pc:spChg>
        <pc:spChg chg="mod">
          <ac:chgData name="Badri, Sreenivas" userId="0b43dccd-042e-4be0-871d-afa1d90d6a2e" providerId="ADAL" clId="{719B4FED-492F-4249-B8C7-8D70B4013E7B}" dt="2024-02-22T15:22:37.925" v="1905" actId="20577"/>
          <ac:spMkLst>
            <pc:docMk/>
            <pc:sldMk cId="1989097102" sldId="319"/>
            <ac:spMk id="3" creationId="{00000000-0000-0000-0000-000000000000}"/>
          </ac:spMkLst>
        </pc:spChg>
        <pc:graphicFrameChg chg="add del mod modGraphic">
          <ac:chgData name="Badri, Sreenivas" userId="0b43dccd-042e-4be0-871d-afa1d90d6a2e" providerId="ADAL" clId="{719B4FED-492F-4249-B8C7-8D70B4013E7B}" dt="2024-02-22T15:18:45.257" v="1837" actId="478"/>
          <ac:graphicFrameMkLst>
            <pc:docMk/>
            <pc:sldMk cId="1989097102" sldId="319"/>
            <ac:graphicFrameMk id="4" creationId="{38A20509-D93F-196D-7ABB-DA3DC80AF6AA}"/>
          </ac:graphicFrameMkLst>
        </pc:graphicFrameChg>
        <pc:graphicFrameChg chg="add del mod modGraphic">
          <ac:chgData name="Badri, Sreenivas" userId="0b43dccd-042e-4be0-871d-afa1d90d6a2e" providerId="ADAL" clId="{719B4FED-492F-4249-B8C7-8D70B4013E7B}" dt="2024-02-22T15:19:07.590" v="1843" actId="478"/>
          <ac:graphicFrameMkLst>
            <pc:docMk/>
            <pc:sldMk cId="1989097102" sldId="319"/>
            <ac:graphicFrameMk id="5" creationId="{958F2517-08E7-9728-FC43-4A6C33F97996}"/>
          </ac:graphicFrameMkLst>
        </pc:graphicFrameChg>
        <pc:picChg chg="add mod">
          <ac:chgData name="Badri, Sreenivas" userId="0b43dccd-042e-4be0-871d-afa1d90d6a2e" providerId="ADAL" clId="{719B4FED-492F-4249-B8C7-8D70B4013E7B}" dt="2024-02-22T15:20:44.706" v="1859" actId="14100"/>
          <ac:picMkLst>
            <pc:docMk/>
            <pc:sldMk cId="1989097102" sldId="319"/>
            <ac:picMk id="7" creationId="{CC72F0CC-594F-F420-FC68-D2DBCFAD2907}"/>
          </ac:picMkLst>
        </pc:picChg>
      </pc:sldChg>
      <pc:sldChg chg="addSp delSp modSp add mod">
        <pc:chgData name="Badri, Sreenivas" userId="0b43dccd-042e-4be0-871d-afa1d90d6a2e" providerId="ADAL" clId="{719B4FED-492F-4249-B8C7-8D70B4013E7B}" dt="2024-02-22T15:24:01.268" v="1923" actId="20577"/>
        <pc:sldMkLst>
          <pc:docMk/>
          <pc:sldMk cId="1624759731" sldId="320"/>
        </pc:sldMkLst>
        <pc:spChg chg="mod">
          <ac:chgData name="Badri, Sreenivas" userId="0b43dccd-042e-4be0-871d-afa1d90d6a2e" providerId="ADAL" clId="{719B4FED-492F-4249-B8C7-8D70B4013E7B}" dt="2024-02-22T15:24:01.268" v="1923" actId="20577"/>
          <ac:spMkLst>
            <pc:docMk/>
            <pc:sldMk cId="1624759731" sldId="320"/>
            <ac:spMk id="3" creationId="{00000000-0000-0000-0000-000000000000}"/>
          </ac:spMkLst>
        </pc:spChg>
        <pc:picChg chg="add del mod">
          <ac:chgData name="Badri, Sreenivas" userId="0b43dccd-042e-4be0-871d-afa1d90d6a2e" providerId="ADAL" clId="{719B4FED-492F-4249-B8C7-8D70B4013E7B}" dt="2024-02-21T22:17:21.121" v="1290" actId="478"/>
          <ac:picMkLst>
            <pc:docMk/>
            <pc:sldMk cId="1624759731" sldId="320"/>
            <ac:picMk id="5" creationId="{6A9F1F5A-1874-B43A-998E-B2DC66074E40}"/>
          </ac:picMkLst>
        </pc:picChg>
      </pc:sldChg>
      <pc:sldChg chg="addSp delSp modSp add mod">
        <pc:chgData name="Badri, Sreenivas" userId="0b43dccd-042e-4be0-871d-afa1d90d6a2e" providerId="ADAL" clId="{719B4FED-492F-4249-B8C7-8D70B4013E7B}" dt="2024-02-21T23:35:10.718" v="1461" actId="6549"/>
        <pc:sldMkLst>
          <pc:docMk/>
          <pc:sldMk cId="2012939629" sldId="321"/>
        </pc:sldMkLst>
        <pc:spChg chg="mod">
          <ac:chgData name="Badri, Sreenivas" userId="0b43dccd-042e-4be0-871d-afa1d90d6a2e" providerId="ADAL" clId="{719B4FED-492F-4249-B8C7-8D70B4013E7B}" dt="2024-02-21T23:35:10.718" v="1461" actId="6549"/>
          <ac:spMkLst>
            <pc:docMk/>
            <pc:sldMk cId="2012939629" sldId="321"/>
            <ac:spMk id="3" creationId="{00000000-0000-0000-0000-000000000000}"/>
          </ac:spMkLst>
        </pc:spChg>
        <pc:picChg chg="del">
          <ac:chgData name="Badri, Sreenivas" userId="0b43dccd-042e-4be0-871d-afa1d90d6a2e" providerId="ADAL" clId="{719B4FED-492F-4249-B8C7-8D70B4013E7B}" dt="2024-02-21T21:20:26.094" v="1279" actId="478"/>
          <ac:picMkLst>
            <pc:docMk/>
            <pc:sldMk cId="2012939629" sldId="321"/>
            <ac:picMk id="5" creationId="{6A9F1F5A-1874-B43A-998E-B2DC66074E40}"/>
          </ac:picMkLst>
        </pc:picChg>
        <pc:picChg chg="add mod">
          <ac:chgData name="Badri, Sreenivas" userId="0b43dccd-042e-4be0-871d-afa1d90d6a2e" providerId="ADAL" clId="{719B4FED-492F-4249-B8C7-8D70B4013E7B}" dt="2024-02-21T23:10:35.105" v="1428" actId="14100"/>
          <ac:picMkLst>
            <pc:docMk/>
            <pc:sldMk cId="2012939629" sldId="321"/>
            <ac:picMk id="6" creationId="{B219A905-7395-038D-C97F-31002054F9E4}"/>
          </ac:picMkLst>
        </pc:picChg>
      </pc:sldChg>
      <pc:sldChg chg="addSp delSp modSp add mod">
        <pc:chgData name="Badri, Sreenivas" userId="0b43dccd-042e-4be0-871d-afa1d90d6a2e" providerId="ADAL" clId="{719B4FED-492F-4249-B8C7-8D70B4013E7B}" dt="2024-02-21T22:53:42.598" v="1415" actId="20577"/>
        <pc:sldMkLst>
          <pc:docMk/>
          <pc:sldMk cId="1922325797" sldId="322"/>
        </pc:sldMkLst>
        <pc:spChg chg="mod">
          <ac:chgData name="Badri, Sreenivas" userId="0b43dccd-042e-4be0-871d-afa1d90d6a2e" providerId="ADAL" clId="{719B4FED-492F-4249-B8C7-8D70B4013E7B}" dt="2024-02-21T22:53:42.598" v="1415" actId="20577"/>
          <ac:spMkLst>
            <pc:docMk/>
            <pc:sldMk cId="1922325797" sldId="322"/>
            <ac:spMk id="3" creationId="{00000000-0000-0000-0000-000000000000}"/>
          </ac:spMkLst>
        </pc:spChg>
        <pc:spChg chg="add del mod">
          <ac:chgData name="Badri, Sreenivas" userId="0b43dccd-042e-4be0-871d-afa1d90d6a2e" providerId="ADAL" clId="{719B4FED-492F-4249-B8C7-8D70B4013E7B}" dt="2024-02-21T21:22:55.286" v="1284"/>
          <ac:spMkLst>
            <pc:docMk/>
            <pc:sldMk cId="1922325797" sldId="322"/>
            <ac:spMk id="6" creationId="{883D6BDF-CD17-6BDF-9C34-567B8F92FE5E}"/>
          </ac:spMkLst>
        </pc:spChg>
        <pc:graphicFrameChg chg="add del mod">
          <ac:chgData name="Badri, Sreenivas" userId="0b43dccd-042e-4be0-871d-afa1d90d6a2e" providerId="ADAL" clId="{719B4FED-492F-4249-B8C7-8D70B4013E7B}" dt="2024-02-21T21:22:55.286" v="1284"/>
          <ac:graphicFrameMkLst>
            <pc:docMk/>
            <pc:sldMk cId="1922325797" sldId="322"/>
            <ac:graphicFrameMk id="4" creationId="{EC94C415-0961-FC9F-81D0-9F132DA6B904}"/>
          </ac:graphicFrameMkLst>
        </pc:graphicFrameChg>
        <pc:picChg chg="del">
          <ac:chgData name="Badri, Sreenivas" userId="0b43dccd-042e-4be0-871d-afa1d90d6a2e" providerId="ADAL" clId="{719B4FED-492F-4249-B8C7-8D70B4013E7B}" dt="2024-02-21T21:22:02.272" v="1282" actId="478"/>
          <ac:picMkLst>
            <pc:docMk/>
            <pc:sldMk cId="1922325797" sldId="322"/>
            <ac:picMk id="5" creationId="{6A9F1F5A-1874-B43A-998E-B2DC66074E40}"/>
          </ac:picMkLst>
        </pc:picChg>
        <pc:picChg chg="add mod">
          <ac:chgData name="Badri, Sreenivas" userId="0b43dccd-042e-4be0-871d-afa1d90d6a2e" providerId="ADAL" clId="{719B4FED-492F-4249-B8C7-8D70B4013E7B}" dt="2024-02-21T22:20:14.748" v="1382" actId="1076"/>
          <ac:picMkLst>
            <pc:docMk/>
            <pc:sldMk cId="1922325797" sldId="322"/>
            <ac:picMk id="8" creationId="{AF429D0C-4F2E-CCE4-DBAD-9378F15CA22E}"/>
          </ac:picMkLst>
        </pc:picChg>
      </pc:sldChg>
      <pc:sldChg chg="modSp add mod">
        <pc:chgData name="Badri, Sreenivas" userId="0b43dccd-042e-4be0-871d-afa1d90d6a2e" providerId="ADAL" clId="{719B4FED-492F-4249-B8C7-8D70B4013E7B}" dt="2024-02-21T22:18:21.771" v="1345" actId="1076"/>
        <pc:sldMkLst>
          <pc:docMk/>
          <pc:sldMk cId="925366900" sldId="323"/>
        </pc:sldMkLst>
        <pc:spChg chg="mod">
          <ac:chgData name="Badri, Sreenivas" userId="0b43dccd-042e-4be0-871d-afa1d90d6a2e" providerId="ADAL" clId="{719B4FED-492F-4249-B8C7-8D70B4013E7B}" dt="2024-02-21T22:18:10.498" v="1342" actId="6549"/>
          <ac:spMkLst>
            <pc:docMk/>
            <pc:sldMk cId="925366900" sldId="323"/>
            <ac:spMk id="3" creationId="{00000000-0000-0000-0000-000000000000}"/>
          </ac:spMkLst>
        </pc:spChg>
        <pc:picChg chg="mod">
          <ac:chgData name="Badri, Sreenivas" userId="0b43dccd-042e-4be0-871d-afa1d90d6a2e" providerId="ADAL" clId="{719B4FED-492F-4249-B8C7-8D70B4013E7B}" dt="2024-02-21T22:18:21.771" v="1345" actId="1076"/>
          <ac:picMkLst>
            <pc:docMk/>
            <pc:sldMk cId="925366900" sldId="323"/>
            <ac:picMk id="5" creationId="{6A9F1F5A-1874-B43A-998E-B2DC66074E40}"/>
          </ac:picMkLst>
        </pc:picChg>
      </pc:sldChg>
      <pc:sldChg chg="modSp add mod">
        <pc:chgData name="Badri, Sreenivas" userId="0b43dccd-042e-4be0-871d-afa1d90d6a2e" providerId="ADAL" clId="{719B4FED-492F-4249-B8C7-8D70B4013E7B}" dt="2024-02-22T15:37:46.907" v="2123" actId="20577"/>
        <pc:sldMkLst>
          <pc:docMk/>
          <pc:sldMk cId="73436909" sldId="324"/>
        </pc:sldMkLst>
        <pc:spChg chg="mod">
          <ac:chgData name="Badri, Sreenivas" userId="0b43dccd-042e-4be0-871d-afa1d90d6a2e" providerId="ADAL" clId="{719B4FED-492F-4249-B8C7-8D70B4013E7B}" dt="2024-02-22T15:28:58.502" v="2071" actId="20577"/>
          <ac:spMkLst>
            <pc:docMk/>
            <pc:sldMk cId="73436909" sldId="324"/>
            <ac:spMk id="2" creationId="{00000000-0000-0000-0000-000000000000}"/>
          </ac:spMkLst>
        </pc:spChg>
        <pc:spChg chg="mod">
          <ac:chgData name="Badri, Sreenivas" userId="0b43dccd-042e-4be0-871d-afa1d90d6a2e" providerId="ADAL" clId="{719B4FED-492F-4249-B8C7-8D70B4013E7B}" dt="2024-02-22T15:37:46.907" v="2123" actId="20577"/>
          <ac:spMkLst>
            <pc:docMk/>
            <pc:sldMk cId="73436909" sldId="324"/>
            <ac:spMk id="3" creationId="{00000000-0000-0000-0000-000000000000}"/>
          </ac:spMkLst>
        </pc:spChg>
      </pc:sldChg>
    </pc:docChg>
  </pc:docChgLst>
  <pc:docChgLst>
    <pc:chgData name="Badri, Sreenivas" userId="0b43dccd-042e-4be0-871d-afa1d90d6a2e" providerId="ADAL" clId="{0C31D26A-EEE1-411A-BEB4-16733AD385FE}"/>
    <pc:docChg chg="custSel modSld">
      <pc:chgData name="Badri, Sreenivas" userId="0b43dccd-042e-4be0-871d-afa1d90d6a2e" providerId="ADAL" clId="{0C31D26A-EEE1-411A-BEB4-16733AD385FE}" dt="2023-12-14T18:41:27.220" v="769" actId="20577"/>
      <pc:docMkLst>
        <pc:docMk/>
      </pc:docMkLst>
      <pc:sldChg chg="modSp mod">
        <pc:chgData name="Badri, Sreenivas" userId="0b43dccd-042e-4be0-871d-afa1d90d6a2e" providerId="ADAL" clId="{0C31D26A-EEE1-411A-BEB4-16733AD385FE}" dt="2023-12-14T18:41:07.477" v="763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0C31D26A-EEE1-411A-BEB4-16733AD385FE}" dt="2023-12-14T18:41:07.477" v="763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0C31D26A-EEE1-411A-BEB4-16733AD385FE}" dt="2023-12-14T18:41:27.220" v="769" actId="20577"/>
        <pc:sldMkLst>
          <pc:docMk/>
          <pc:sldMk cId="4064255820" sldId="318"/>
        </pc:sldMkLst>
        <pc:spChg chg="mod">
          <ac:chgData name="Badri, Sreenivas" userId="0b43dccd-042e-4be0-871d-afa1d90d6a2e" providerId="ADAL" clId="{0C31D26A-EEE1-411A-BEB4-16733AD385FE}" dt="2023-12-14T18:17:26.551" v="52" actId="20577"/>
          <ac:spMkLst>
            <pc:docMk/>
            <pc:sldMk cId="4064255820" sldId="318"/>
            <ac:spMk id="2" creationId="{00000000-0000-0000-0000-000000000000}"/>
          </ac:spMkLst>
        </pc:spChg>
        <pc:spChg chg="mod">
          <ac:chgData name="Badri, Sreenivas" userId="0b43dccd-042e-4be0-871d-afa1d90d6a2e" providerId="ADAL" clId="{0C31D26A-EEE1-411A-BEB4-16733AD385FE}" dt="2023-12-14T18:41:27.220" v="769" actId="20577"/>
          <ac:spMkLst>
            <pc:docMk/>
            <pc:sldMk cId="4064255820" sldId="318"/>
            <ac:spMk id="3" creationId="{00000000-0000-0000-0000-000000000000}"/>
          </ac:spMkLst>
        </pc:spChg>
      </pc:sldChg>
    </pc:docChg>
  </pc:docChgLst>
  <pc:docChgLst>
    <pc:chgData name="Badri, Sreenivas" userId="0b43dccd-042e-4be0-871d-afa1d90d6a2e" providerId="ADAL" clId="{A7283189-1D00-4DDA-A585-018615A0872E}"/>
    <pc:docChg chg="undo custSel delSld modSld">
      <pc:chgData name="Badri, Sreenivas" userId="0b43dccd-042e-4be0-871d-afa1d90d6a2e" providerId="ADAL" clId="{A7283189-1D00-4DDA-A585-018615A0872E}" dt="2023-08-24T18:33:44.037" v="849" actId="20577"/>
      <pc:docMkLst>
        <pc:docMk/>
      </pc:docMkLst>
      <pc:sldChg chg="modSp mod">
        <pc:chgData name="Badri, Sreenivas" userId="0b43dccd-042e-4be0-871d-afa1d90d6a2e" providerId="ADAL" clId="{A7283189-1D00-4DDA-A585-018615A0872E}" dt="2023-08-24T00:39:15.480" v="12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A7283189-1D00-4DDA-A585-018615A0872E}" dt="2023-08-24T00:39:15.480" v="12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A7283189-1D00-4DDA-A585-018615A0872E}" dt="2023-08-24T18:33:44.037" v="849" actId="20577"/>
        <pc:sldMkLst>
          <pc:docMk/>
          <pc:sldMk cId="4064255820" sldId="318"/>
        </pc:sldMkLst>
        <pc:spChg chg="mod">
          <ac:chgData name="Badri, Sreenivas" userId="0b43dccd-042e-4be0-871d-afa1d90d6a2e" providerId="ADAL" clId="{A7283189-1D00-4DDA-A585-018615A0872E}" dt="2023-08-24T01:10:41.275" v="622" actId="20577"/>
          <ac:spMkLst>
            <pc:docMk/>
            <pc:sldMk cId="4064255820" sldId="318"/>
            <ac:spMk id="2" creationId="{00000000-0000-0000-0000-000000000000}"/>
          </ac:spMkLst>
        </pc:spChg>
        <pc:spChg chg="mod">
          <ac:chgData name="Badri, Sreenivas" userId="0b43dccd-042e-4be0-871d-afa1d90d6a2e" providerId="ADAL" clId="{A7283189-1D00-4DDA-A585-018615A0872E}" dt="2023-08-24T18:33:44.037" v="849" actId="20577"/>
          <ac:spMkLst>
            <pc:docMk/>
            <pc:sldMk cId="4064255820" sldId="318"/>
            <ac:spMk id="3" creationId="{00000000-0000-0000-0000-000000000000}"/>
          </ac:spMkLst>
        </pc:spChg>
      </pc:sldChg>
      <pc:sldChg chg="del">
        <pc:chgData name="Badri, Sreenivas" userId="0b43dccd-042e-4be0-871d-afa1d90d6a2e" providerId="ADAL" clId="{A7283189-1D00-4DDA-A585-018615A0872E}" dt="2023-08-24T01:09:36.374" v="564" actId="47"/>
        <pc:sldMkLst>
          <pc:docMk/>
          <pc:sldMk cId="3812552547" sldId="319"/>
        </pc:sldMkLst>
      </pc:sldChg>
      <pc:sldChg chg="del">
        <pc:chgData name="Badri, Sreenivas" userId="0b43dccd-042e-4be0-871d-afa1d90d6a2e" providerId="ADAL" clId="{A7283189-1D00-4DDA-A585-018615A0872E}" dt="2023-08-24T01:09:35.787" v="563" actId="47"/>
        <pc:sldMkLst>
          <pc:docMk/>
          <pc:sldMk cId="2502745060" sldId="320"/>
        </pc:sldMkLst>
      </pc:sldChg>
    </pc:docChg>
  </pc:docChgLst>
  <pc:docChgLst>
    <pc:chgData name="Badri, Sreenivas" userId="0b43dccd-042e-4be0-871d-afa1d90d6a2e" providerId="ADAL" clId="{0127E195-22C4-4C3B-92DE-0D9402312777}"/>
    <pc:docChg chg="modSld">
      <pc:chgData name="Badri, Sreenivas" userId="0b43dccd-042e-4be0-871d-afa1d90d6a2e" providerId="ADAL" clId="{0127E195-22C4-4C3B-92DE-0D9402312777}" dt="2024-03-28T12:04:57.527" v="238" actId="20577"/>
      <pc:docMkLst>
        <pc:docMk/>
      </pc:docMkLst>
      <pc:sldChg chg="modSp mod">
        <pc:chgData name="Badri, Sreenivas" userId="0b43dccd-042e-4be0-871d-afa1d90d6a2e" providerId="ADAL" clId="{0127E195-22C4-4C3B-92DE-0D9402312777}" dt="2024-03-27T22:00:38.284" v="55" actId="6549"/>
        <pc:sldMkLst>
          <pc:docMk/>
          <pc:sldMk cId="730603795" sldId="260"/>
        </pc:sldMkLst>
        <pc:spChg chg="mod">
          <ac:chgData name="Badri, Sreenivas" userId="0b43dccd-042e-4be0-871d-afa1d90d6a2e" providerId="ADAL" clId="{0127E195-22C4-4C3B-92DE-0D9402312777}" dt="2024-03-27T22:00:38.284" v="55" actId="6549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0127E195-22C4-4C3B-92DE-0D9402312777}" dt="2024-03-27T22:00:14.204" v="26" actId="20577"/>
        <pc:sldMkLst>
          <pc:docMk/>
          <pc:sldMk cId="4064255820" sldId="318"/>
        </pc:sldMkLst>
        <pc:spChg chg="mod">
          <ac:chgData name="Badri, Sreenivas" userId="0b43dccd-042e-4be0-871d-afa1d90d6a2e" providerId="ADAL" clId="{0127E195-22C4-4C3B-92DE-0D9402312777}" dt="2024-03-27T22:00:14.204" v="26" actId="20577"/>
          <ac:spMkLst>
            <pc:docMk/>
            <pc:sldMk cId="4064255820" sldId="318"/>
            <ac:spMk id="3" creationId="{00000000-0000-0000-0000-000000000000}"/>
          </ac:spMkLst>
        </pc:spChg>
      </pc:sldChg>
      <pc:sldChg chg="modSp mod">
        <pc:chgData name="Badri, Sreenivas" userId="0b43dccd-042e-4be0-871d-afa1d90d6a2e" providerId="ADAL" clId="{0127E195-22C4-4C3B-92DE-0D9402312777}" dt="2024-03-28T12:04:57.527" v="238" actId="20577"/>
        <pc:sldMkLst>
          <pc:docMk/>
          <pc:sldMk cId="73436909" sldId="324"/>
        </pc:sldMkLst>
        <pc:spChg chg="mod">
          <ac:chgData name="Badri, Sreenivas" userId="0b43dccd-042e-4be0-871d-afa1d90d6a2e" providerId="ADAL" clId="{0127E195-22C4-4C3B-92DE-0D9402312777}" dt="2024-03-28T12:04:57.527" v="238" actId="20577"/>
          <ac:spMkLst>
            <pc:docMk/>
            <pc:sldMk cId="73436909" sldId="324"/>
            <ac:spMk id="3" creationId="{00000000-0000-0000-0000-000000000000}"/>
          </ac:spMkLst>
        </pc:spChg>
      </pc:sldChg>
    </pc:docChg>
  </pc:docChgLst>
  <pc:docChgLst>
    <pc:chgData name="Anderson, Troy" userId="04de3903-03dd-44db-8353-3f14e4dd6886" providerId="ADAL" clId="{D4451043-70A1-453C-8218-F608FA6BFA18}"/>
    <pc:docChg chg="undo custSel addSld delSld modSld">
      <pc:chgData name="Anderson, Troy" userId="04de3903-03dd-44db-8353-3f14e4dd6886" providerId="ADAL" clId="{D4451043-70A1-453C-8218-F608FA6BFA18}" dt="2023-07-28T16:27:48.409" v="1119" actId="20577"/>
      <pc:docMkLst>
        <pc:docMk/>
      </pc:docMkLst>
      <pc:sldChg chg="del">
        <pc:chgData name="Anderson, Troy" userId="04de3903-03dd-44db-8353-3f14e4dd6886" providerId="ADAL" clId="{D4451043-70A1-453C-8218-F608FA6BFA18}" dt="2023-07-28T15:39:12.358" v="14" actId="47"/>
        <pc:sldMkLst>
          <pc:docMk/>
          <pc:sldMk cId="530499478" sldId="258"/>
        </pc:sldMkLst>
      </pc:sldChg>
      <pc:sldChg chg="modSp mod">
        <pc:chgData name="Anderson, Troy" userId="04de3903-03dd-44db-8353-3f14e4dd6886" providerId="ADAL" clId="{D4451043-70A1-453C-8218-F608FA6BFA18}" dt="2023-07-28T15:38:59.559" v="12" actId="20577"/>
        <pc:sldMkLst>
          <pc:docMk/>
          <pc:sldMk cId="730603795" sldId="260"/>
        </pc:sldMkLst>
        <pc:spChg chg="mod">
          <ac:chgData name="Anderson, Troy" userId="04de3903-03dd-44db-8353-3f14e4dd6886" providerId="ADAL" clId="{D4451043-70A1-453C-8218-F608FA6BFA18}" dt="2023-07-28T15:38:59.559" v="12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3190927396" sldId="267"/>
        </pc:sldMkLst>
      </pc:sldChg>
      <pc:sldChg chg="delSp modSp mod">
        <pc:chgData name="Anderson, Troy" userId="04de3903-03dd-44db-8353-3f14e4dd6886" providerId="ADAL" clId="{D4451043-70A1-453C-8218-F608FA6BFA18}" dt="2023-07-28T16:27:48.409" v="1119" actId="20577"/>
        <pc:sldMkLst>
          <pc:docMk/>
          <pc:sldMk cId="4064255820" sldId="318"/>
        </pc:sldMkLst>
        <pc:spChg chg="mod">
          <ac:chgData name="Anderson, Troy" userId="04de3903-03dd-44db-8353-3f14e4dd6886" providerId="ADAL" clId="{D4451043-70A1-453C-8218-F608FA6BFA18}" dt="2023-07-28T15:45:19.058" v="181" actId="20577"/>
          <ac:spMkLst>
            <pc:docMk/>
            <pc:sldMk cId="4064255820" sldId="318"/>
            <ac:spMk id="2" creationId="{00000000-0000-0000-0000-000000000000}"/>
          </ac:spMkLst>
        </pc:spChg>
        <pc:spChg chg="mod">
          <ac:chgData name="Anderson, Troy" userId="04de3903-03dd-44db-8353-3f14e4dd6886" providerId="ADAL" clId="{D4451043-70A1-453C-8218-F608FA6BFA18}" dt="2023-07-28T16:27:48.409" v="1119" actId="20577"/>
          <ac:spMkLst>
            <pc:docMk/>
            <pc:sldMk cId="4064255820" sldId="318"/>
            <ac:spMk id="3" creationId="{00000000-0000-0000-0000-000000000000}"/>
          </ac:spMkLst>
        </pc:spChg>
        <pc:spChg chg="del">
          <ac:chgData name="Anderson, Troy" userId="04de3903-03dd-44db-8353-3f14e4dd6886" providerId="ADAL" clId="{D4451043-70A1-453C-8218-F608FA6BFA18}" dt="2023-07-28T15:40:12.075" v="17" actId="478"/>
          <ac:spMkLst>
            <pc:docMk/>
            <pc:sldMk cId="4064255820" sldId="318"/>
            <ac:spMk id="7" creationId="{00000000-0000-0000-0000-000000000000}"/>
          </ac:spMkLst>
        </pc:spChg>
      </pc:sldChg>
      <pc:sldChg chg="modSp add mod">
        <pc:chgData name="Anderson, Troy" userId="04de3903-03dd-44db-8353-3f14e4dd6886" providerId="ADAL" clId="{D4451043-70A1-453C-8218-F608FA6BFA18}" dt="2023-07-28T16:26:46.671" v="1111" actId="20577"/>
        <pc:sldMkLst>
          <pc:docMk/>
          <pc:sldMk cId="3812552547" sldId="319"/>
        </pc:sldMkLst>
        <pc:spChg chg="mod">
          <ac:chgData name="Anderson, Troy" userId="04de3903-03dd-44db-8353-3f14e4dd6886" providerId="ADAL" clId="{D4451043-70A1-453C-8218-F608FA6BFA18}" dt="2023-07-28T15:50:11.494" v="309" actId="14100"/>
          <ac:spMkLst>
            <pc:docMk/>
            <pc:sldMk cId="3812552547" sldId="319"/>
            <ac:spMk id="2" creationId="{00000000-0000-0000-0000-000000000000}"/>
          </ac:spMkLst>
        </pc:spChg>
        <pc:spChg chg="mod">
          <ac:chgData name="Anderson, Troy" userId="04de3903-03dd-44db-8353-3f14e4dd6886" providerId="ADAL" clId="{D4451043-70A1-453C-8218-F608FA6BFA18}" dt="2023-07-28T16:26:46.671" v="1111" actId="20577"/>
          <ac:spMkLst>
            <pc:docMk/>
            <pc:sldMk cId="3812552547" sldId="319"/>
            <ac:spMk id="3" creationId="{00000000-0000-0000-0000-000000000000}"/>
          </ac:spMkLst>
        </pc:spChg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2944727326" sldId="356"/>
        </pc:sldMkLst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1067933821" sldId="703"/>
        </pc:sldMkLst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3860210434" sldId="704"/>
        </pc:sldMkLst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2555911169" sldId="705"/>
        </pc:sldMkLst>
      </pc:sldChg>
      <pc:sldChg chg="del">
        <pc:chgData name="Anderson, Troy" userId="04de3903-03dd-44db-8353-3f14e4dd6886" providerId="ADAL" clId="{D4451043-70A1-453C-8218-F608FA6BFA18}" dt="2023-07-28T15:39:05.875" v="13" actId="47"/>
        <pc:sldMkLst>
          <pc:docMk/>
          <pc:sldMk cId="608469073" sldId="706"/>
        </pc:sldMkLst>
      </pc:sldChg>
    </pc:docChg>
  </pc:docChgLst>
  <pc:docChgLst>
    <pc:chgData name="Badri, Sreenivas" userId="0b43dccd-042e-4be0-871d-afa1d90d6a2e" providerId="ADAL" clId="{4E32BCF8-EE68-4C68-AFBA-ACFDC95FC591}"/>
    <pc:docChg chg="custSel modSld">
      <pc:chgData name="Badri, Sreenivas" userId="0b43dccd-042e-4be0-871d-afa1d90d6a2e" providerId="ADAL" clId="{4E32BCF8-EE68-4C68-AFBA-ACFDC95FC591}" dt="2023-12-14T16:36:55.851" v="182" actId="1076"/>
      <pc:docMkLst>
        <pc:docMk/>
      </pc:docMkLst>
      <pc:sldChg chg="modSp mod">
        <pc:chgData name="Badri, Sreenivas" userId="0b43dccd-042e-4be0-871d-afa1d90d6a2e" providerId="ADAL" clId="{4E32BCF8-EE68-4C68-AFBA-ACFDC95FC591}" dt="2023-12-14T15:22:32.044" v="7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4E32BCF8-EE68-4C68-AFBA-ACFDC95FC591}" dt="2023-12-14T15:22:32.044" v="7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4E32BCF8-EE68-4C68-AFBA-ACFDC95FC591}" dt="2023-12-14T16:36:55.851" v="182" actId="1076"/>
        <pc:sldMkLst>
          <pc:docMk/>
          <pc:sldMk cId="4064255820" sldId="318"/>
        </pc:sldMkLst>
        <pc:spChg chg="mod">
          <ac:chgData name="Badri, Sreenivas" userId="0b43dccd-042e-4be0-871d-afa1d90d6a2e" providerId="ADAL" clId="{4E32BCF8-EE68-4C68-AFBA-ACFDC95FC591}" dt="2023-12-14T16:36:55.851" v="182" actId="1076"/>
          <ac:spMkLst>
            <pc:docMk/>
            <pc:sldMk cId="4064255820" sldId="318"/>
            <ac:spMk id="2" creationId="{00000000-0000-0000-0000-000000000000}"/>
          </ac:spMkLst>
        </pc:spChg>
        <pc:spChg chg="mod">
          <ac:chgData name="Badri, Sreenivas" userId="0b43dccd-042e-4be0-871d-afa1d90d6a2e" providerId="ADAL" clId="{4E32BCF8-EE68-4C68-AFBA-ACFDC95FC591}" dt="2023-12-14T15:37:33.675" v="181" actId="20577"/>
          <ac:spMkLst>
            <pc:docMk/>
            <pc:sldMk cId="4064255820" sldId="318"/>
            <ac:spMk id="3" creationId="{00000000-0000-0000-0000-000000000000}"/>
          </ac:spMkLst>
        </pc:spChg>
      </pc:sldChg>
    </pc:docChg>
  </pc:docChgLst>
  <pc:docChgLst>
    <pc:chgData name="Badri, Sreenivas" userId="0b43dccd-042e-4be0-871d-afa1d90d6a2e" providerId="ADAL" clId="{F24B09A2-58EB-42A1-B4DE-7C6E3BC80DCD}"/>
    <pc:docChg chg="undo custSel addSld modSld">
      <pc:chgData name="Badri, Sreenivas" userId="0b43dccd-042e-4be0-871d-afa1d90d6a2e" providerId="ADAL" clId="{F24B09A2-58EB-42A1-B4DE-7C6E3BC80DCD}" dt="2023-08-24T00:20:49.294" v="734" actId="20577"/>
      <pc:docMkLst>
        <pc:docMk/>
      </pc:docMkLst>
      <pc:sldChg chg="modSp mod">
        <pc:chgData name="Badri, Sreenivas" userId="0b43dccd-042e-4be0-871d-afa1d90d6a2e" providerId="ADAL" clId="{F24B09A2-58EB-42A1-B4DE-7C6E3BC80DCD}" dt="2023-08-23T22:41:00.637" v="1" actId="6549"/>
        <pc:sldMkLst>
          <pc:docMk/>
          <pc:sldMk cId="730603795" sldId="260"/>
        </pc:sldMkLst>
        <pc:spChg chg="mod">
          <ac:chgData name="Badri, Sreenivas" userId="0b43dccd-042e-4be0-871d-afa1d90d6a2e" providerId="ADAL" clId="{F24B09A2-58EB-42A1-B4DE-7C6E3BC80DCD}" dt="2023-08-23T22:41:00.637" v="1" actId="6549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F24B09A2-58EB-42A1-B4DE-7C6E3BC80DCD}" dt="2023-08-24T00:01:15.081" v="574" actId="20577"/>
        <pc:sldMkLst>
          <pc:docMk/>
          <pc:sldMk cId="4064255820" sldId="318"/>
        </pc:sldMkLst>
        <pc:spChg chg="mod">
          <ac:chgData name="Badri, Sreenivas" userId="0b43dccd-042e-4be0-871d-afa1d90d6a2e" providerId="ADAL" clId="{F24B09A2-58EB-42A1-B4DE-7C6E3BC80DCD}" dt="2023-08-23T23:33:54.672" v="133" actId="20577"/>
          <ac:spMkLst>
            <pc:docMk/>
            <pc:sldMk cId="4064255820" sldId="318"/>
            <ac:spMk id="2" creationId="{00000000-0000-0000-0000-000000000000}"/>
          </ac:spMkLst>
        </pc:spChg>
        <pc:spChg chg="mod">
          <ac:chgData name="Badri, Sreenivas" userId="0b43dccd-042e-4be0-871d-afa1d90d6a2e" providerId="ADAL" clId="{F24B09A2-58EB-42A1-B4DE-7C6E3BC80DCD}" dt="2023-08-24T00:01:15.081" v="574" actId="20577"/>
          <ac:spMkLst>
            <pc:docMk/>
            <pc:sldMk cId="4064255820" sldId="318"/>
            <ac:spMk id="3" creationId="{00000000-0000-0000-0000-000000000000}"/>
          </ac:spMkLst>
        </pc:spChg>
      </pc:sldChg>
      <pc:sldChg chg="modSp mod">
        <pc:chgData name="Badri, Sreenivas" userId="0b43dccd-042e-4be0-871d-afa1d90d6a2e" providerId="ADAL" clId="{F24B09A2-58EB-42A1-B4DE-7C6E3BC80DCD}" dt="2023-08-24T00:20:49.294" v="734" actId="20577"/>
        <pc:sldMkLst>
          <pc:docMk/>
          <pc:sldMk cId="3812552547" sldId="319"/>
        </pc:sldMkLst>
        <pc:spChg chg="mod">
          <ac:chgData name="Badri, Sreenivas" userId="0b43dccd-042e-4be0-871d-afa1d90d6a2e" providerId="ADAL" clId="{F24B09A2-58EB-42A1-B4DE-7C6E3BC80DCD}" dt="2023-08-23T23:34:22.703" v="139"/>
          <ac:spMkLst>
            <pc:docMk/>
            <pc:sldMk cId="3812552547" sldId="319"/>
            <ac:spMk id="2" creationId="{00000000-0000-0000-0000-000000000000}"/>
          </ac:spMkLst>
        </pc:spChg>
        <pc:spChg chg="mod">
          <ac:chgData name="Badri, Sreenivas" userId="0b43dccd-042e-4be0-871d-afa1d90d6a2e" providerId="ADAL" clId="{F24B09A2-58EB-42A1-B4DE-7C6E3BC80DCD}" dt="2023-08-24T00:20:49.294" v="734" actId="20577"/>
          <ac:spMkLst>
            <pc:docMk/>
            <pc:sldMk cId="3812552547" sldId="319"/>
            <ac:spMk id="3" creationId="{00000000-0000-0000-0000-000000000000}"/>
          </ac:spMkLst>
        </pc:spChg>
      </pc:sldChg>
      <pc:sldChg chg="modSp add mod">
        <pc:chgData name="Badri, Sreenivas" userId="0b43dccd-042e-4be0-871d-afa1d90d6a2e" providerId="ADAL" clId="{F24B09A2-58EB-42A1-B4DE-7C6E3BC80DCD}" dt="2023-08-23T23:34:18.251" v="138"/>
        <pc:sldMkLst>
          <pc:docMk/>
          <pc:sldMk cId="2502745060" sldId="320"/>
        </pc:sldMkLst>
        <pc:spChg chg="mod">
          <ac:chgData name="Badri, Sreenivas" userId="0b43dccd-042e-4be0-871d-afa1d90d6a2e" providerId="ADAL" clId="{F24B09A2-58EB-42A1-B4DE-7C6E3BC80DCD}" dt="2023-08-23T23:34:18.251" v="138"/>
          <ac:spMkLst>
            <pc:docMk/>
            <pc:sldMk cId="2502745060" sldId="320"/>
            <ac:spMk id="2" creationId="{00000000-0000-0000-0000-000000000000}"/>
          </ac:spMkLst>
        </pc:spChg>
        <pc:spChg chg="mod">
          <ac:chgData name="Badri, Sreenivas" userId="0b43dccd-042e-4be0-871d-afa1d90d6a2e" providerId="ADAL" clId="{F24B09A2-58EB-42A1-B4DE-7C6E3BC80DCD}" dt="2023-08-23T23:12:48.943" v="82" actId="5793"/>
          <ac:spMkLst>
            <pc:docMk/>
            <pc:sldMk cId="2502745060" sldId="320"/>
            <ac:spMk id="3" creationId="{00000000-0000-0000-0000-000000000000}"/>
          </ac:spMkLst>
        </pc:spChg>
      </pc:sldChg>
    </pc:docChg>
  </pc:docChgLst>
  <pc:docChgLst>
    <pc:chgData name="Sreenivas Badri" userId="0b43dccd-042e-4be0-871d-afa1d90d6a2e" providerId="ADAL" clId="{924A1F49-DF74-4483-BFC8-68A3D59B0629}"/>
    <pc:docChg chg="custSel modSld">
      <pc:chgData name="Sreenivas Badri" userId="0b43dccd-042e-4be0-871d-afa1d90d6a2e" providerId="ADAL" clId="{924A1F49-DF74-4483-BFC8-68A3D59B0629}" dt="2024-02-19T21:35:33.101" v="301" actId="20577"/>
      <pc:docMkLst>
        <pc:docMk/>
      </pc:docMkLst>
      <pc:sldChg chg="modSp mod">
        <pc:chgData name="Sreenivas Badri" userId="0b43dccd-042e-4be0-871d-afa1d90d6a2e" providerId="ADAL" clId="{924A1F49-DF74-4483-BFC8-68A3D59B0629}" dt="2024-02-19T19:11:32.056" v="19" actId="20577"/>
        <pc:sldMkLst>
          <pc:docMk/>
          <pc:sldMk cId="730603795" sldId="260"/>
        </pc:sldMkLst>
        <pc:spChg chg="mod">
          <ac:chgData name="Sreenivas Badri" userId="0b43dccd-042e-4be0-871d-afa1d90d6a2e" providerId="ADAL" clId="{924A1F49-DF74-4483-BFC8-68A3D59B0629}" dt="2024-02-19T19:11:32.056" v="1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Sreenivas Badri" userId="0b43dccd-042e-4be0-871d-afa1d90d6a2e" providerId="ADAL" clId="{924A1F49-DF74-4483-BFC8-68A3D59B0629}" dt="2024-02-19T21:35:33.101" v="301" actId="20577"/>
        <pc:sldMkLst>
          <pc:docMk/>
          <pc:sldMk cId="4064255820" sldId="318"/>
        </pc:sldMkLst>
        <pc:spChg chg="mod">
          <ac:chgData name="Sreenivas Badri" userId="0b43dccd-042e-4be0-871d-afa1d90d6a2e" providerId="ADAL" clId="{924A1F49-DF74-4483-BFC8-68A3D59B0629}" dt="2024-02-19T21:35:33.101" v="301" actId="20577"/>
          <ac:spMkLst>
            <pc:docMk/>
            <pc:sldMk cId="4064255820" sldId="318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2" tIns="46966" rIns="93932" bIns="469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2" tIns="46966" rIns="93932" bIns="4696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128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2655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24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5189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6317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822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August 2023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mdt/userguide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ercot.com/files/docs/2022/05/03/EIP_External_Interfaces_Specification_v1_26.zi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NPRR1186 Update</a:t>
            </a:r>
          </a:p>
          <a:p>
            <a:endParaRPr lang="en-US" dirty="0"/>
          </a:p>
          <a:p>
            <a:r>
              <a:rPr lang="en-US" dirty="0"/>
              <a:t>Sreenivas Badri</a:t>
            </a:r>
          </a:p>
          <a:p>
            <a:endParaRPr lang="en-US" dirty="0"/>
          </a:p>
          <a:p>
            <a:r>
              <a:rPr lang="en-US" dirty="0"/>
              <a:t>March 28, 2024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470111"/>
          </a:xfrm>
        </p:spPr>
        <p:txBody>
          <a:bodyPr/>
          <a:lstStyle/>
          <a:p>
            <a:r>
              <a:rPr lang="en-US" sz="2400" b="1" dirty="0"/>
              <a:t>NPRR1186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467738"/>
          </a:xfrm>
        </p:spPr>
        <p:txBody>
          <a:bodyPr/>
          <a:lstStyle/>
          <a:p>
            <a:pPr indent="-285750" algn="just"/>
            <a:endParaRPr lang="en-US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8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Objective of this NPRR is to implement improvements </a:t>
            </a:r>
            <a:r>
              <a:rPr lang="en-US" sz="1800" dirty="0"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rior to the RTC+B project for better ESR State of Charge Awareness, Accounting, and Monitoring.</a:t>
            </a:r>
          </a:p>
          <a:p>
            <a:pPr marL="57150" indent="0" algn="just">
              <a:buNone/>
            </a:pPr>
            <a:r>
              <a:rPr lang="en-US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57150" indent="0" algn="just">
              <a:buNone/>
            </a:pPr>
            <a:endParaRPr lang="en-US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NPRR Status</a:t>
            </a:r>
          </a:p>
          <a:p>
            <a:pPr marL="628650" lvl="1" indent="-171450" algn="just"/>
            <a:r>
              <a:rPr lang="en-US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On 1/18/2024, PUCT remanded this NPRR to the ERCOT Board.</a:t>
            </a:r>
          </a:p>
          <a:p>
            <a:pPr marL="628650" lvl="1" indent="-171450" algn="just"/>
            <a:r>
              <a:rPr lang="en-US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Suggested </a:t>
            </a:r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US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odifications to section </a:t>
            </a:r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8.1</a:t>
            </a:r>
          </a:p>
          <a:p>
            <a:pPr marL="628650" lvl="1" indent="-171450" algn="just"/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ERCOT submitted comments to remove the revisions to Protocols Section 8.1</a:t>
            </a:r>
          </a:p>
          <a:p>
            <a:pPr marL="628650" lvl="1" indent="-171450" algn="just"/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ERCOT Board approved</a:t>
            </a:r>
          </a:p>
          <a:p>
            <a:pPr marL="628650" lvl="1" indent="-171450" algn="just"/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Pending PUCT approval</a:t>
            </a:r>
          </a:p>
          <a:p>
            <a:pPr marL="457200" lvl="1" indent="0" algn="just">
              <a:buNone/>
            </a:pPr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470111"/>
          </a:xfrm>
        </p:spPr>
        <p:txBody>
          <a:bodyPr/>
          <a:lstStyle/>
          <a:p>
            <a:r>
              <a:rPr lang="en-US" sz="2400" b="1" dirty="0"/>
              <a:t>ERCOT System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467738"/>
          </a:xfrm>
        </p:spPr>
        <p:txBody>
          <a:bodyPr/>
          <a:lstStyle/>
          <a:p>
            <a:pPr indent="-285750" algn="just"/>
            <a:endParaRPr lang="en-US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New ICCP Telemetry points for ESR additions</a:t>
            </a:r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cs typeface="Calibri" panose="020F050202020403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72F0CC-594F-F420-FC68-D2DBCFAD29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362200"/>
            <a:ext cx="86868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097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470111"/>
          </a:xfrm>
        </p:spPr>
        <p:txBody>
          <a:bodyPr/>
          <a:lstStyle/>
          <a:p>
            <a:r>
              <a:rPr lang="en-US" sz="2400" b="1" dirty="0"/>
              <a:t>ERCOT System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467738"/>
          </a:xfrm>
        </p:spPr>
        <p:txBody>
          <a:bodyPr/>
          <a:lstStyle/>
          <a:p>
            <a:pPr marL="57150" indent="0" algn="just">
              <a:buNone/>
            </a:pPr>
            <a:endParaRPr lang="en-US" sz="18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External Specs/</a:t>
            </a:r>
            <a:r>
              <a:rPr lang="en-US" sz="1800" b="1" dirty="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xsd</a:t>
            </a:r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changes</a:t>
            </a:r>
          </a:p>
          <a:p>
            <a:pPr marL="457200" lvl="1" indent="0" algn="just">
              <a:buNone/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3 new fields are being added to COP submissions</a:t>
            </a:r>
          </a:p>
          <a:p>
            <a:pPr marL="1028700" lvl="2" indent="-171450" algn="just"/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Max SOC</a:t>
            </a:r>
          </a:p>
          <a:p>
            <a:pPr marL="1028700" lvl="2" indent="-171450" algn="just"/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Min SOC</a:t>
            </a:r>
          </a:p>
          <a:p>
            <a:pPr marL="1028700" lvl="2" indent="-171450" algn="just"/>
            <a:r>
              <a:rPr lang="en-US" sz="1200" dirty="0" err="1">
                <a:latin typeface="Calibri" panose="020F0502020204030204" pitchFamily="34" charset="0"/>
                <a:ea typeface="Calibri" panose="020F0502020204030204" pitchFamily="34" charset="0"/>
              </a:rPr>
              <a:t>TargetBeginSOC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57250" lvl="2" indent="0" algn="just">
              <a:buNone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Changes are backward compatible for Non-ESRs and ESRs</a:t>
            </a:r>
          </a:p>
          <a:p>
            <a:pPr marL="457200" lvl="1" indent="0" algn="just">
              <a:buNone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C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hanges are in the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ErcotTransactionTypes.xsd</a:t>
            </a:r>
          </a:p>
          <a:p>
            <a:pPr marL="457200" lvl="1" indent="0" algn="just">
              <a:buNone/>
            </a:pP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lvl="1" indent="0" algn="just">
              <a:buNone/>
            </a:pP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8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 algn="just"/>
            <a:endParaRPr lang="en-US" sz="10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759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470111"/>
          </a:xfrm>
        </p:spPr>
        <p:txBody>
          <a:bodyPr/>
          <a:lstStyle/>
          <a:p>
            <a:r>
              <a:rPr lang="en-US" sz="2400" b="1" dirty="0"/>
              <a:t>ERCOT System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467738"/>
          </a:xfrm>
        </p:spPr>
        <p:txBody>
          <a:bodyPr/>
          <a:lstStyle/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External Specification changes</a:t>
            </a:r>
          </a:p>
          <a:p>
            <a:pPr marL="457200" lvl="1" indent="0" algn="just">
              <a:buNone/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gray highlighted elements below were added for this NPRR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9F1F5A-1874-B43A-998E-B2DC66074E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2052505"/>
            <a:ext cx="7772400" cy="3962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366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470111"/>
          </a:xfrm>
        </p:spPr>
        <p:txBody>
          <a:bodyPr/>
          <a:lstStyle/>
          <a:p>
            <a:r>
              <a:rPr lang="en-US" sz="2400" b="1" dirty="0"/>
              <a:t>ERCOT System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467738"/>
          </a:xfrm>
        </p:spPr>
        <p:txBody>
          <a:bodyPr/>
          <a:lstStyle/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External Specification changes</a:t>
            </a:r>
          </a:p>
          <a:p>
            <a:pPr lvl="1" algn="just"/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</a:rPr>
              <a:t>COP submission xml example with SOC changes</a:t>
            </a:r>
            <a:endParaRPr lang="en-US" sz="1600" dirty="0">
              <a:cs typeface="Calibri" panose="020F050202020403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F429D0C-4F2E-CCE4-DBAD-9378F15CA2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857" y="1447800"/>
            <a:ext cx="7086600" cy="4723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325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470111"/>
          </a:xfrm>
        </p:spPr>
        <p:txBody>
          <a:bodyPr/>
          <a:lstStyle/>
          <a:p>
            <a:r>
              <a:rPr lang="en-US" sz="2400" b="1" dirty="0"/>
              <a:t>ERCOT System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467738"/>
          </a:xfrm>
        </p:spPr>
        <p:txBody>
          <a:bodyPr/>
          <a:lstStyle/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Market Manager UI changes</a:t>
            </a:r>
          </a:p>
          <a:p>
            <a:pPr marL="457200" lvl="1" indent="0" algn="just">
              <a:buNone/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 algn="just"/>
            <a:r>
              <a:rPr lang="en-US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COP Submission with SOC changes</a:t>
            </a:r>
          </a:p>
          <a:p>
            <a:pPr marL="57150" indent="0" algn="just">
              <a:buNone/>
            </a:pPr>
            <a:endParaRPr lang="en-US" sz="1600" dirty="0">
              <a:cs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219A905-7395-038D-C97F-31002054F9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890" y="1828801"/>
            <a:ext cx="8190275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939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470111"/>
          </a:xfrm>
        </p:spPr>
        <p:txBody>
          <a:bodyPr/>
          <a:lstStyle/>
          <a:p>
            <a:r>
              <a:rPr lang="en-US" sz="2400" b="1" dirty="0"/>
              <a:t>Timelines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467738"/>
          </a:xfrm>
        </p:spPr>
        <p:txBody>
          <a:bodyPr/>
          <a:lstStyle/>
          <a:p>
            <a:pPr marL="57150" indent="0" algn="just">
              <a:buNone/>
            </a:pPr>
            <a:endParaRPr lang="en-US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ICCP Handbook was updated with new telemetry changes. ICCP handbook can be found at below link </a:t>
            </a:r>
          </a:p>
          <a:p>
            <a:pPr marL="57150" indent="0" algn="just">
              <a:buNone/>
            </a:pPr>
            <a:r>
              <a:rPr lang="en-US" sz="1800" b="1" dirty="0">
                <a:ea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sz="1800" b="1" dirty="0"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https://www.ercot.com/services/mdt/userguides</a:t>
            </a:r>
            <a:endParaRPr lang="en-US" sz="1800" b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8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Draft </a:t>
            </a:r>
            <a:r>
              <a:rPr lang="en-US" sz="1800" b="1" dirty="0">
                <a:ea typeface="Calibri" panose="020F0502020204030204" pitchFamily="34" charset="0"/>
                <a:cs typeface="Calibri" panose="020F0502020204030204" pitchFamily="34" charset="0"/>
              </a:rPr>
              <a:t>version of </a:t>
            </a:r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External Specs (XSD) changes (</a:t>
            </a:r>
            <a:r>
              <a:rPr lang="en-US" sz="1100" b="0" i="0" u="none" strike="noStrike" dirty="0">
                <a:solidFill>
                  <a:srgbClr val="0063DB"/>
                </a:solidFill>
                <a:effectLst/>
                <a:latin typeface="Roboto" panose="02000000000000000000" pitchFamily="2" charset="0"/>
                <a:hlinkClick r:id="rId4" tooltip="EIP External Interfaces Specification v1.26"/>
              </a:rPr>
              <a:t>EIP External Interfaces Specification v1.26</a:t>
            </a:r>
            <a:r>
              <a:rPr lang="en-US" sz="18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) are available in ercot.com (https://www.ercot.com/services/mdt/xsds)</a:t>
            </a:r>
            <a:r>
              <a:rPr lang="en-US" sz="1800" b="1" dirty="0"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US" sz="18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dirty="0">
                <a:ea typeface="Calibri" panose="020F0502020204030204" pitchFamily="34" charset="0"/>
                <a:cs typeface="Calibri" panose="020F0502020204030204" pitchFamily="34" charset="0"/>
              </a:rPr>
              <a:t>Release Timelines </a:t>
            </a:r>
            <a:r>
              <a:rPr lang="en-US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(subject to change based on PUCT decision)</a:t>
            </a:r>
          </a:p>
          <a:p>
            <a:pPr marL="457200" lvl="1" indent="0" algn="just">
              <a:buNone/>
            </a:pPr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r>
              <a:rPr lang="en-US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MOTE Testing to start from 05/16/2024</a:t>
            </a:r>
          </a:p>
          <a:p>
            <a:pPr lvl="1" algn="just"/>
            <a:r>
              <a:rPr lang="en-US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Go live date  - </a:t>
            </a:r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06/13/2024</a:t>
            </a:r>
            <a:endParaRPr lang="en-US" sz="14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7150" indent="0" algn="just">
              <a:buNone/>
            </a:pPr>
            <a:endParaRPr 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3690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481257</TotalTime>
  <Words>261</Words>
  <Application>Microsoft Office PowerPoint</Application>
  <PresentationFormat>On-screen Show (4:3)</PresentationFormat>
  <Paragraphs>66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Roboto</vt:lpstr>
      <vt:lpstr>Wingdings</vt:lpstr>
      <vt:lpstr>1_Custom Design</vt:lpstr>
      <vt:lpstr>Office Theme</vt:lpstr>
      <vt:lpstr>Custom Design</vt:lpstr>
      <vt:lpstr>PowerPoint Presentation</vt:lpstr>
      <vt:lpstr>NPRR1186 Status</vt:lpstr>
      <vt:lpstr>ERCOT System Changes</vt:lpstr>
      <vt:lpstr>ERCOT System Changes</vt:lpstr>
      <vt:lpstr>ERCOT System Changes</vt:lpstr>
      <vt:lpstr>ERCOT System Changes</vt:lpstr>
      <vt:lpstr>ERCOT System Changes</vt:lpstr>
      <vt:lpstr>Timelines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3120</cp:revision>
  <cp:lastPrinted>2022-08-13T23:36:00Z</cp:lastPrinted>
  <dcterms:created xsi:type="dcterms:W3CDTF">2016-01-21T15:20:31Z</dcterms:created>
  <dcterms:modified xsi:type="dcterms:W3CDTF">2024-03-28T12:05:05Z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