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19" r:id="rId8"/>
    <p:sldId id="318" r:id="rId9"/>
    <p:sldId id="320" r:id="rId1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448A8-892E-4D59-A69A-5FB2E1BB4FA9}" v="15" dt="2024-03-27T23:50:31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8:49:32.345" v="363" actId="20577"/>
      <pc:docMkLst>
        <pc:docMk/>
      </pc:docMkLst>
      <pc:sldChg chg="modSp mod">
        <pc:chgData name="Badri, Sreenivas" userId="0b43dccd-042e-4be0-871d-afa1d90d6a2e" providerId="ADAL" clId="{4E32BCF8-EE68-4C68-AFBA-ACFDC95FC591}" dt="2023-12-14T18:42:52.742" v="18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8:42:52.742" v="18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8:49:32.345" v="363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8:49:32.345" v="363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D68DC436-975C-4B30-837F-50825EED8210}"/>
    <pc:docChg chg="modSld">
      <pc:chgData name="Sreenivas Badri" userId="0b43dccd-042e-4be0-871d-afa1d90d6a2e" providerId="ADAL" clId="{D68DC436-975C-4B30-837F-50825EED8210}" dt="2024-02-19T19:09:06.248" v="49" actId="5793"/>
      <pc:docMkLst>
        <pc:docMk/>
      </pc:docMkLst>
      <pc:sldChg chg="modSp mod">
        <pc:chgData name="Sreenivas Badri" userId="0b43dccd-042e-4be0-871d-afa1d90d6a2e" providerId="ADAL" clId="{D68DC436-975C-4B30-837F-50825EED8210}" dt="2024-02-19T19:08:10.295" v="15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D68DC436-975C-4B30-837F-50825EED8210}" dt="2024-02-19T19:08:10.295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D68DC436-975C-4B30-837F-50825EED8210}" dt="2024-02-19T19:09:06.248" v="49" actId="5793"/>
        <pc:sldMkLst>
          <pc:docMk/>
          <pc:sldMk cId="4064255820" sldId="318"/>
        </pc:sldMkLst>
        <pc:spChg chg="mod">
          <ac:chgData name="Sreenivas Badri" userId="0b43dccd-042e-4be0-871d-afa1d90d6a2e" providerId="ADAL" clId="{D68DC436-975C-4B30-837F-50825EED8210}" dt="2024-02-19T19:09:06.248" v="49" actId="5793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D68DC436-975C-4B30-837F-50825EED8210}"/>
    <pc:docChg chg="modSld">
      <pc:chgData name="Badri, Sreenivas" userId="0b43dccd-042e-4be0-871d-afa1d90d6a2e" providerId="ADAL" clId="{D68DC436-975C-4B30-837F-50825EED8210}" dt="2024-02-21T19:32:09.707" v="19" actId="20577"/>
      <pc:docMkLst>
        <pc:docMk/>
      </pc:docMkLst>
      <pc:sldChg chg="modSp mod">
        <pc:chgData name="Badri, Sreenivas" userId="0b43dccd-042e-4be0-871d-afa1d90d6a2e" providerId="ADAL" clId="{D68DC436-975C-4B30-837F-50825EED8210}" dt="2024-02-21T19:32:09.707" v="1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68DC436-975C-4B30-837F-50825EED8210}" dt="2024-02-21T19:32:09.707" v="19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9D8448A8-892E-4D59-A69A-5FB2E1BB4FA9}"/>
    <pc:docChg chg="undo custSel addSld modSld sldOrd">
      <pc:chgData name="Badri, Sreenivas" userId="0b43dccd-042e-4be0-871d-afa1d90d6a2e" providerId="ADAL" clId="{9D8448A8-892E-4D59-A69A-5FB2E1BB4FA9}" dt="2024-03-28T00:07:52.766" v="924" actId="14100"/>
      <pc:docMkLst>
        <pc:docMk/>
      </pc:docMkLst>
      <pc:sldChg chg="modSp mod">
        <pc:chgData name="Badri, Sreenivas" userId="0b43dccd-042e-4be0-871d-afa1d90d6a2e" providerId="ADAL" clId="{9D8448A8-892E-4D59-A69A-5FB2E1BB4FA9}" dt="2024-03-27T23:55:04.494" v="50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D8448A8-892E-4D59-A69A-5FB2E1BB4FA9}" dt="2024-03-27T23:55:04.494" v="50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9D8448A8-892E-4D59-A69A-5FB2E1BB4FA9}" dt="2024-03-27T23:50:31.731" v="462" actId="14100"/>
        <pc:sldMkLst>
          <pc:docMk/>
          <pc:sldMk cId="4064255820" sldId="318"/>
        </pc:sldMkLst>
        <pc:spChg chg="mod">
          <ac:chgData name="Badri, Sreenivas" userId="0b43dccd-042e-4be0-871d-afa1d90d6a2e" providerId="ADAL" clId="{9D8448A8-892E-4D59-A69A-5FB2E1BB4FA9}" dt="2024-03-27T23:50:01.675" v="457" actId="14100"/>
          <ac:spMkLst>
            <pc:docMk/>
            <pc:sldMk cId="4064255820" sldId="318"/>
            <ac:spMk id="3" creationId="{00000000-0000-0000-0000-000000000000}"/>
          </ac:spMkLst>
        </pc:spChg>
        <pc:picChg chg="add del mod">
          <ac:chgData name="Badri, Sreenivas" userId="0b43dccd-042e-4be0-871d-afa1d90d6a2e" providerId="ADAL" clId="{9D8448A8-892E-4D59-A69A-5FB2E1BB4FA9}" dt="2024-03-27T23:48:34.513" v="395" actId="478"/>
          <ac:picMkLst>
            <pc:docMk/>
            <pc:sldMk cId="4064255820" sldId="318"/>
            <ac:picMk id="5" creationId="{C18DEC78-48F8-A509-8AD8-61F2EE191178}"/>
          </ac:picMkLst>
        </pc:picChg>
        <pc:picChg chg="add del mod">
          <ac:chgData name="Badri, Sreenivas" userId="0b43dccd-042e-4be0-871d-afa1d90d6a2e" providerId="ADAL" clId="{9D8448A8-892E-4D59-A69A-5FB2E1BB4FA9}" dt="2024-03-27T23:49:17.435" v="423"/>
          <ac:picMkLst>
            <pc:docMk/>
            <pc:sldMk cId="4064255820" sldId="318"/>
            <ac:picMk id="1026" creationId="{D8E6E367-C37F-8E98-1E67-E52033A24CE7}"/>
          </ac:picMkLst>
        </pc:picChg>
        <pc:picChg chg="add mod">
          <ac:chgData name="Badri, Sreenivas" userId="0b43dccd-042e-4be0-871d-afa1d90d6a2e" providerId="ADAL" clId="{9D8448A8-892E-4D59-A69A-5FB2E1BB4FA9}" dt="2024-03-27T23:50:31.731" v="462" actId="14100"/>
          <ac:picMkLst>
            <pc:docMk/>
            <pc:sldMk cId="4064255820" sldId="318"/>
            <ac:picMk id="1028" creationId="{8B28B429-2686-3E93-2B89-EA7CEF93868A}"/>
          </ac:picMkLst>
        </pc:picChg>
      </pc:sldChg>
      <pc:sldChg chg="modSp add mod ord">
        <pc:chgData name="Badri, Sreenivas" userId="0b43dccd-042e-4be0-871d-afa1d90d6a2e" providerId="ADAL" clId="{9D8448A8-892E-4D59-A69A-5FB2E1BB4FA9}" dt="2024-03-27T23:54:00.455" v="492" actId="12"/>
        <pc:sldMkLst>
          <pc:docMk/>
          <pc:sldMk cId="3183273232" sldId="319"/>
        </pc:sldMkLst>
        <pc:spChg chg="mod">
          <ac:chgData name="Badri, Sreenivas" userId="0b43dccd-042e-4be0-871d-afa1d90d6a2e" providerId="ADAL" clId="{9D8448A8-892E-4D59-A69A-5FB2E1BB4FA9}" dt="2024-03-27T23:54:00.455" v="492" actId="12"/>
          <ac:spMkLst>
            <pc:docMk/>
            <pc:sldMk cId="3183273232" sldId="319"/>
            <ac:spMk id="3" creationId="{00000000-0000-0000-0000-000000000000}"/>
          </ac:spMkLst>
        </pc:spChg>
      </pc:sldChg>
      <pc:sldChg chg="addSp modSp add mod">
        <pc:chgData name="Badri, Sreenivas" userId="0b43dccd-042e-4be0-871d-afa1d90d6a2e" providerId="ADAL" clId="{9D8448A8-892E-4D59-A69A-5FB2E1BB4FA9}" dt="2024-03-28T00:07:52.766" v="924" actId="14100"/>
        <pc:sldMkLst>
          <pc:docMk/>
          <pc:sldMk cId="654242522" sldId="320"/>
        </pc:sldMkLst>
        <pc:spChg chg="mod">
          <ac:chgData name="Badri, Sreenivas" userId="0b43dccd-042e-4be0-871d-afa1d90d6a2e" providerId="ADAL" clId="{9D8448A8-892E-4D59-A69A-5FB2E1BB4FA9}" dt="2024-03-28T00:06:37.702" v="912" actId="6549"/>
          <ac:spMkLst>
            <pc:docMk/>
            <pc:sldMk cId="654242522" sldId="320"/>
            <ac:spMk id="3" creationId="{00000000-0000-0000-0000-000000000000}"/>
          </ac:spMkLst>
        </pc:spChg>
        <pc:spChg chg="add mod">
          <ac:chgData name="Badri, Sreenivas" userId="0b43dccd-042e-4be0-871d-afa1d90d6a2e" providerId="ADAL" clId="{9D8448A8-892E-4D59-A69A-5FB2E1BB4FA9}" dt="2024-03-28T00:07:52.766" v="924" actId="14100"/>
          <ac:spMkLst>
            <pc:docMk/>
            <pc:sldMk cId="654242522" sldId="320"/>
            <ac:spMk id="6" creationId="{BACFC55B-7297-4C3C-5678-3C49C8E937C7}"/>
          </ac:spMkLst>
        </pc:spChg>
        <pc:picChg chg="mod">
          <ac:chgData name="Badri, Sreenivas" userId="0b43dccd-042e-4be0-871d-afa1d90d6a2e" providerId="ADAL" clId="{9D8448A8-892E-4D59-A69A-5FB2E1BB4FA9}" dt="2024-03-28T00:06:41.036" v="913" actId="1076"/>
          <ac:picMkLst>
            <pc:docMk/>
            <pc:sldMk cId="654242522" sldId="320"/>
            <ac:picMk id="5" creationId="{C18DEC78-48F8-A509-8AD8-61F2EE191178}"/>
          </ac:picMkLst>
        </pc:pic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3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6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NERC Project 2015-09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2400" b="1" dirty="0"/>
              <a:t>Updates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March 28,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NERC Project 2015-09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2400" b="1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7531"/>
            <a:ext cx="8686800" cy="5162938"/>
          </a:xfrm>
        </p:spPr>
        <p:txBody>
          <a:bodyPr/>
          <a:lstStyle/>
          <a:p>
            <a:pPr indent="-285750" algn="just"/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Scope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Communication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of SOL exceedances to ERCOT TOs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Compliant with the new requirements by April 1, 2024</a:t>
            </a:r>
          </a:p>
          <a:p>
            <a:pPr marL="628650" lvl="1" indent="-1714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Execution Phase.</a:t>
            </a:r>
          </a:p>
          <a:p>
            <a:pPr marL="228600" indent="-171450" algn="just"/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SOL exceedances communication to ERCOT TOs – Two methods</a:t>
            </a:r>
          </a:p>
          <a:p>
            <a:pPr marL="857250" lvl="2" indent="0" algn="just">
              <a:buNone/>
            </a:pP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SOL exceedances  presented in External Grid Geo application</a:t>
            </a:r>
          </a:p>
          <a:p>
            <a:pPr marL="1028700" lvl="2" indent="-171450" algn="just"/>
            <a:r>
              <a:rPr lang="en-US" sz="1200" dirty="0">
                <a:cs typeface="Calibri" panose="020F0502020204030204" pitchFamily="34" charset="0"/>
              </a:rPr>
              <a:t>TOs to filter the list of the Violations to only see their violations. (i.e. for which they are impacted).</a:t>
            </a:r>
          </a:p>
          <a:p>
            <a:pPr marL="1028700" lvl="2" indent="-171450" algn="just"/>
            <a:r>
              <a:rPr lang="en-US" sz="1200" b="1" dirty="0">
                <a:cs typeface="Calibri" panose="020F0502020204030204" pitchFamily="34" charset="0"/>
              </a:rPr>
              <a:t>Change went into production on 12/14/2023</a:t>
            </a:r>
          </a:p>
          <a:p>
            <a:pPr marL="857250" lvl="2" indent="0" algn="just">
              <a:buNone/>
            </a:pPr>
            <a:endParaRPr lang="en-US" sz="1200" dirty="0">
              <a:cs typeface="Calibri" panose="020F0502020204030204" pitchFamily="34" charset="0"/>
            </a:endParaRP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Creation of SOL exceedances MIS Report</a:t>
            </a:r>
          </a:p>
          <a:p>
            <a:pPr marL="1028700" lvl="2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Posts pre and post contingency thermal, voltage, phase angle limit, and GTL results every 5 minutes that identifies SOL exceedances</a:t>
            </a:r>
          </a:p>
          <a:p>
            <a:pPr marL="1028700" lvl="2" indent="-171450" algn="just"/>
            <a:r>
              <a:rPr lang="en-US" sz="1200" b="1" dirty="0">
                <a:cs typeface="Calibri" panose="020F0502020204030204" pitchFamily="34" charset="0"/>
              </a:rPr>
              <a:t>Change went into Production on 02/22/2024</a:t>
            </a:r>
          </a:p>
          <a:p>
            <a:pPr marL="857250" lvl="2" indent="0" algn="just">
              <a:buNone/>
            </a:pPr>
            <a:endParaRPr lang="en-US" sz="1200" dirty="0"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600" dirty="0">
                <a:cs typeface="Calibri" panose="020F0502020204030204" pitchFamily="34" charset="0"/>
              </a:rPr>
              <a:t>In the event of above both communication methods are </a:t>
            </a:r>
            <a:r>
              <a:rPr lang="en-US" sz="1600" b="1" u="sng" dirty="0">
                <a:cs typeface="Calibri" panose="020F0502020204030204" pitchFamily="34" charset="0"/>
              </a:rPr>
              <a:t>NOT</a:t>
            </a:r>
            <a:r>
              <a:rPr lang="en-US" sz="1600" dirty="0">
                <a:cs typeface="Calibri" panose="020F0502020204030204" pitchFamily="34" charset="0"/>
              </a:rPr>
              <a:t> functional, ERCOT System Operators will notify ERCOT TOs that ERCOT’s tools for SOL Electronic Communication has a [planned / unplanned] Outage and ERCOT will make manual communication to all impacted TOs for SOL exceedances and mitigations as required.</a:t>
            </a:r>
            <a:endParaRPr lang="en-US" sz="1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7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NERC Project 2015-09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2400" b="1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7531"/>
            <a:ext cx="6324600" cy="470111"/>
          </a:xfrm>
        </p:spPr>
        <p:txBody>
          <a:bodyPr/>
          <a:lstStyle/>
          <a:p>
            <a:pPr indent="-285750" algn="just"/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MIS Report 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EMIL Information</a:t>
            </a:r>
            <a:endParaRPr lang="en-US" sz="12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2" indent="0" algn="just">
              <a:buNone/>
            </a:pPr>
            <a:endParaRPr lang="en-US" sz="1200" dirty="0">
              <a:cs typeface="Calibri" panose="020F050202020403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B28B429-2686-3E93-2B89-EA7CEF938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17642"/>
            <a:ext cx="8458200" cy="485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NERC Project 2015-09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2400" b="1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7531"/>
            <a:ext cx="8686800" cy="5162938"/>
          </a:xfrm>
        </p:spPr>
        <p:txBody>
          <a:bodyPr/>
          <a:lstStyle/>
          <a:p>
            <a:pPr indent="-285750" algn="just"/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When RTCA 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solves but </a:t>
            </a:r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does not report any SOL Exceedances</a:t>
            </a:r>
          </a:p>
          <a:p>
            <a:pPr lvl="1" algn="just"/>
            <a:r>
              <a:rPr lang="en-US" sz="1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MIS Report NP12218 “</a:t>
            </a:r>
            <a:r>
              <a:rPr lang="en-US" sz="12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MonElementId</a:t>
            </a:r>
            <a:r>
              <a:rPr lang="en-US" sz="1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” column shows “No sol exceedances” as shown below</a:t>
            </a:r>
          </a:p>
          <a:p>
            <a:pPr marL="857250" lvl="2" indent="0" algn="just">
              <a:buNone/>
            </a:pPr>
            <a:endParaRPr lang="en-US" sz="1200" dirty="0"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8DEC78-48F8-A509-8AD8-61F2EE191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47800"/>
            <a:ext cx="8492039" cy="41148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CFC55B-7297-4C3C-5678-3C49C8E937C7}"/>
              </a:ext>
            </a:extLst>
          </p:cNvPr>
          <p:cNvSpPr txBox="1"/>
          <p:nvPr/>
        </p:nvSpPr>
        <p:spPr>
          <a:xfrm>
            <a:off x="324466" y="5649628"/>
            <a:ext cx="8686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MIS Report is not posted for a given 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5-minute interval, it indicates that either there is a planned/unplanned outage or RTCA solution is not available. </a:t>
            </a:r>
          </a:p>
        </p:txBody>
      </p:sp>
    </p:spTree>
    <p:extLst>
      <p:ext uri="{BB962C8B-B14F-4D97-AF65-F5344CB8AC3E}">
        <p14:creationId xmlns:p14="http://schemas.microsoft.com/office/powerpoint/2010/main" val="6542425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480785</TotalTime>
  <Words>247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NERC Project 2015-09 Updates</vt:lpstr>
      <vt:lpstr>NERC Project 2015-09 Updates</vt:lpstr>
      <vt:lpstr>NERC Project 2015-09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2024-03-28T00:07:57Z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