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318" r:id="rId8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64" autoAdjust="0"/>
    <p:restoredTop sz="96721" autoAdjust="0"/>
  </p:normalViewPr>
  <p:slideViewPr>
    <p:cSldViewPr showGuides="1">
      <p:cViewPr varScale="1">
        <p:scale>
          <a:sx n="130" d="100"/>
          <a:sy n="130" d="100"/>
        </p:scale>
        <p:origin x="1536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C8DCA7EE-CC92-47F8-9112-595925B17969}"/>
    <pc:docChg chg="modSld">
      <pc:chgData name="Badri, Sreenivas" userId="0b43dccd-042e-4be0-871d-afa1d90d6a2e" providerId="ADAL" clId="{C8DCA7EE-CC92-47F8-9112-595925B17969}" dt="2024-03-28T12:10:52.001" v="48" actId="20577"/>
      <pc:docMkLst>
        <pc:docMk/>
      </pc:docMkLst>
      <pc:sldChg chg="modSp mod">
        <pc:chgData name="Badri, Sreenivas" userId="0b43dccd-042e-4be0-871d-afa1d90d6a2e" providerId="ADAL" clId="{C8DCA7EE-CC92-47F8-9112-595925B17969}" dt="2024-03-28T12:10:52.001" v="48" actId="20577"/>
        <pc:sldMkLst>
          <pc:docMk/>
          <pc:sldMk cId="4064255820" sldId="318"/>
        </pc:sldMkLst>
        <pc:spChg chg="mod">
          <ac:chgData name="Badri, Sreenivas" userId="0b43dccd-042e-4be0-871d-afa1d90d6a2e" providerId="ADAL" clId="{C8DCA7EE-CC92-47F8-9112-595925B17969}" dt="2024-03-28T12:10:52.001" v="48" actId="20577"/>
          <ac:spMkLst>
            <pc:docMk/>
            <pc:sldMk cId="4064255820" sldId="318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August 2023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MMS Migration to Linux</a:t>
            </a:r>
          </a:p>
          <a:p>
            <a:endParaRPr lang="en-US" dirty="0"/>
          </a:p>
          <a:p>
            <a:r>
              <a:rPr lang="en-US" dirty="0"/>
              <a:t>March 28, 2024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470111"/>
          </a:xfrm>
        </p:spPr>
        <p:txBody>
          <a:bodyPr/>
          <a:lstStyle/>
          <a:p>
            <a:r>
              <a:rPr lang="en-US" sz="2400" b="1" dirty="0"/>
              <a:t>MMS and Outage Scheduler Migration to 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162938"/>
          </a:xfrm>
        </p:spPr>
        <p:txBody>
          <a:bodyPr/>
          <a:lstStyle/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Objectives</a:t>
            </a:r>
          </a:p>
          <a:p>
            <a:pPr marL="628650" lvl="1" indent="-171450" algn="just"/>
            <a:r>
              <a:rPr lang="en-US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Migrate core MMS and Outage Scheduler systems to Linux platform from </a:t>
            </a:r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current AIX platform </a:t>
            </a:r>
            <a:r>
              <a:rPr lang="en-US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to align with vendor and internal ERCOT infrastructure road map.</a:t>
            </a:r>
            <a:endParaRPr lang="en-US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028700" lvl="2" indent="-171450" algn="just"/>
            <a:r>
              <a:rPr lang="en-US" sz="1200" dirty="0">
                <a:ea typeface="Calibri" panose="020F0502020204030204" pitchFamily="34" charset="0"/>
                <a:cs typeface="Calibri" panose="020F0502020204030204" pitchFamily="34" charset="0"/>
              </a:rPr>
              <a:t>No impacts to Applications functionality</a:t>
            </a:r>
          </a:p>
          <a:p>
            <a:pPr marL="1028700" lvl="2" indent="-171450" algn="just"/>
            <a:r>
              <a:rPr lang="en-US" sz="1200" dirty="0">
                <a:ea typeface="Calibri" panose="020F0502020204030204" pitchFamily="34" charset="0"/>
                <a:cs typeface="Calibri" panose="020F0502020204030204" pitchFamily="34" charset="0"/>
              </a:rPr>
              <a:t>Current Market Manager UI and Outage Scheduler UI are not part of this effort as they are already running on Linux platform since 2023 26. July.</a:t>
            </a:r>
          </a:p>
          <a:p>
            <a:pPr marL="457200" lvl="1" indent="0" algn="just">
              <a:buNone/>
            </a:pPr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Project is in Execution Phase.</a:t>
            </a:r>
          </a:p>
          <a:p>
            <a:pPr marL="628650" lvl="1" indent="-171450" algn="just"/>
            <a:r>
              <a:rPr lang="en-US" sz="160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Testing </a:t>
            </a:r>
            <a:r>
              <a:rPr lang="en-US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is in progress</a:t>
            </a:r>
          </a:p>
          <a:p>
            <a:pPr marL="628650" lvl="1" indent="-171450" algn="just"/>
            <a:r>
              <a:rPr lang="en-US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Go live – April 29, 2024</a:t>
            </a:r>
          </a:p>
          <a:p>
            <a:pPr marL="457200" lvl="1" indent="0" algn="just">
              <a:buNone/>
            </a:pPr>
            <a:endParaRPr lang="en-US" sz="1600" dirty="0">
              <a:cs typeface="Calibri" panose="020F0502020204030204" pitchFamily="34" charset="0"/>
            </a:endParaRPr>
          </a:p>
          <a:p>
            <a:pPr marL="228600" indent="-171450" algn="just"/>
            <a:r>
              <a:rPr lang="en-US" sz="2000" b="1" dirty="0">
                <a:cs typeface="Calibri" panose="020F0502020204030204" pitchFamily="34" charset="0"/>
              </a:rPr>
              <a:t>MOTE Testing Expectations</a:t>
            </a:r>
          </a:p>
          <a:p>
            <a:pPr marL="628650" lvl="1" indent="-171450" algn="just"/>
            <a:r>
              <a:rPr lang="en-US" sz="1600" dirty="0">
                <a:cs typeface="Calibri" panose="020F0502020204030204" pitchFamily="34" charset="0"/>
              </a:rPr>
              <a:t>MOTE cutover completed on 03/25/2024 and </a:t>
            </a:r>
            <a:r>
              <a:rPr lang="en-US" sz="1600" b="1" u="sng" dirty="0">
                <a:cs typeface="Calibri" panose="020F0502020204030204" pitchFamily="34" charset="0"/>
              </a:rPr>
              <a:t>available for MPs testing from 3/26/2024.</a:t>
            </a:r>
          </a:p>
          <a:p>
            <a:pPr marL="628650" lvl="1" indent="-171450" algn="just"/>
            <a:r>
              <a:rPr lang="en-US" sz="1600" dirty="0">
                <a:cs typeface="Calibri" panose="020F0502020204030204" pitchFamily="34" charset="0"/>
              </a:rPr>
              <a:t>Perform normal Market and Outage submissions from Market Manager UI and Outage Scheduler UI. </a:t>
            </a:r>
          </a:p>
          <a:p>
            <a:pPr marL="628650" lvl="1" indent="-171450" algn="just"/>
            <a:r>
              <a:rPr lang="en-US" sz="1600" dirty="0">
                <a:cs typeface="Calibri" panose="020F0502020204030204" pitchFamily="34" charset="0"/>
              </a:rPr>
              <a:t>Perform normal Market and Outage submissions through API.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481463</TotalTime>
  <Words>132</Words>
  <Application>Microsoft Office PowerPoint</Application>
  <PresentationFormat>On-screen Show 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MMS and Outage Scheduler Migration to Linux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3129</cp:revision>
  <cp:lastPrinted>2022-08-13T23:36:00Z</cp:lastPrinted>
  <dcterms:created xsi:type="dcterms:W3CDTF">2016-01-21T15:20:31Z</dcterms:created>
  <dcterms:modified xsi:type="dcterms:W3CDTF">2024-03-28T12:10:54Z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