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8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C8DCA7EE-CC92-47F8-9112-595925B17969}"/>
    <pc:docChg chg="modSld">
      <pc:chgData name="Badri, Sreenivas" userId="0b43dccd-042e-4be0-871d-afa1d90d6a2e" providerId="ADAL" clId="{C8DCA7EE-CC92-47F8-9112-595925B17969}" dt="2024-03-28T12:10:52.001" v="48" actId="20577"/>
      <pc:docMkLst>
        <pc:docMk/>
      </pc:docMkLst>
      <pc:sldChg chg="modSp mod">
        <pc:chgData name="Badri, Sreenivas" userId="0b43dccd-042e-4be0-871d-afa1d90d6a2e" providerId="ADAL" clId="{C8DCA7EE-CC92-47F8-9112-595925B17969}" dt="2024-03-28T12:10:52.001" v="48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C8DCA7EE-CC92-47F8-9112-595925B17969}" dt="2024-03-28T12:10:52.001" v="48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MMS Migration to Linux</a:t>
            </a:r>
          </a:p>
          <a:p>
            <a:endParaRPr lang="en-US" dirty="0"/>
          </a:p>
          <a:p>
            <a:r>
              <a:rPr lang="en-US" dirty="0"/>
              <a:t>March 28,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MMS and Outage Scheduler Migration to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Migrate core MMS and Outage Scheduler systems to Linux platform from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current AIX platform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align with vendor and internal ERCOT infrastructure road map.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No impacts to Applications functionality</a:t>
            </a:r>
          </a:p>
          <a:p>
            <a:pPr marL="1028700" lvl="2" indent="-171450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Current Market Manager UI and Outage Scheduler UI are not part of this effort as they are already running on Linux platform since 2023 26. July.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Phase.</a:t>
            </a:r>
          </a:p>
          <a:p>
            <a:pPr marL="628650" lvl="1" indent="-171450" algn="just"/>
            <a:r>
              <a:rPr lang="en-US" sz="16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is in progress</a:t>
            </a:r>
          </a:p>
          <a:p>
            <a:pPr marL="628650" lvl="1" indent="-171450" algn="just"/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– April 29, 2024</a:t>
            </a:r>
          </a:p>
          <a:p>
            <a:pPr marL="457200" lvl="1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2000" b="1" dirty="0">
                <a:cs typeface="Calibri" panose="020F0502020204030204" pitchFamily="34" charset="0"/>
              </a:rPr>
              <a:t>MOTE Testing Expectations</a:t>
            </a:r>
          </a:p>
          <a:p>
            <a:pPr marL="628650" lvl="1" indent="-171450" algn="just"/>
            <a:r>
              <a:rPr lang="en-US" sz="1600" dirty="0">
                <a:cs typeface="Calibri" panose="020F0502020204030204" pitchFamily="34" charset="0"/>
              </a:rPr>
              <a:t>MOTE cutover completed on 03/25/2024 and </a:t>
            </a:r>
            <a:r>
              <a:rPr lang="en-US" sz="1600" b="1" u="sng" dirty="0">
                <a:cs typeface="Calibri" panose="020F0502020204030204" pitchFamily="34" charset="0"/>
              </a:rPr>
              <a:t>available for MPs testing from 3/26/2024.</a:t>
            </a:r>
          </a:p>
          <a:p>
            <a:pPr marL="628650" lvl="1" indent="-171450" algn="just"/>
            <a:r>
              <a:rPr lang="en-US" sz="1600" dirty="0">
                <a:cs typeface="Calibri" panose="020F0502020204030204" pitchFamily="34" charset="0"/>
              </a:rPr>
              <a:t>Perform normal Market and Outage submissions from Market Manager UI and Outage Scheduler UI. </a:t>
            </a:r>
          </a:p>
          <a:p>
            <a:pPr marL="628650" lvl="1" indent="-171450" algn="just"/>
            <a:r>
              <a:rPr lang="en-US" sz="1600" dirty="0">
                <a:cs typeface="Calibri" panose="020F0502020204030204" pitchFamily="34" charset="0"/>
              </a:rPr>
              <a:t>Perform normal Market and Outage submissions through API.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481463</TotalTime>
  <Words>132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MMS and Outage Scheduler Migration to Linux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3129</cp:revision>
  <cp:lastPrinted>2022-08-13T23:36:00Z</cp:lastPrinted>
  <dcterms:created xsi:type="dcterms:W3CDTF">2016-01-21T15:20:31Z</dcterms:created>
  <dcterms:modified xsi:type="dcterms:W3CDTF">2024-03-28T12:10:54Z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