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20"/>
  </p:notesMasterIdLst>
  <p:handoutMasterIdLst>
    <p:handoutMasterId r:id="rId21"/>
  </p:handoutMasterIdLst>
  <p:sldIdLst>
    <p:sldId id="260" r:id="rId6"/>
    <p:sldId id="269" r:id="rId7"/>
    <p:sldId id="270" r:id="rId8"/>
    <p:sldId id="267" r:id="rId9"/>
    <p:sldId id="274" r:id="rId10"/>
    <p:sldId id="281" r:id="rId11"/>
    <p:sldId id="282" r:id="rId12"/>
    <p:sldId id="284" r:id="rId13"/>
    <p:sldId id="278" r:id="rId14"/>
    <p:sldId id="275" r:id="rId15"/>
    <p:sldId id="283" r:id="rId16"/>
    <p:sldId id="277" r:id="rId17"/>
    <p:sldId id="279" r:id="rId18"/>
    <p:sldId id="280" r:id="rId1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1ACE85F-2876-4F78-BFA8-A6C66DD79255}" v="1" dt="2024-03-27T22:57:36.34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23" d="100"/>
          <a:sy n="123" d="100"/>
        </p:scale>
        <p:origin x="1254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adri, Sreenivas" userId="0b43dccd-042e-4be0-871d-afa1d90d6a2e" providerId="ADAL" clId="{71ACE85F-2876-4F78-BFA8-A6C66DD79255}"/>
    <pc:docChg chg="custSel delSld modSld sldOrd">
      <pc:chgData name="Badri, Sreenivas" userId="0b43dccd-042e-4be0-871d-afa1d90d6a2e" providerId="ADAL" clId="{71ACE85F-2876-4F78-BFA8-A6C66DD79255}" dt="2024-03-27T23:09:31.333" v="313" actId="20577"/>
      <pc:docMkLst>
        <pc:docMk/>
      </pc:docMkLst>
      <pc:sldChg chg="modSp mod">
        <pc:chgData name="Badri, Sreenivas" userId="0b43dccd-042e-4be0-871d-afa1d90d6a2e" providerId="ADAL" clId="{71ACE85F-2876-4F78-BFA8-A6C66DD79255}" dt="2024-03-27T22:56:08.664" v="14" actId="20577"/>
        <pc:sldMkLst>
          <pc:docMk/>
          <pc:sldMk cId="730603795" sldId="260"/>
        </pc:sldMkLst>
        <pc:spChg chg="mod">
          <ac:chgData name="Badri, Sreenivas" userId="0b43dccd-042e-4be0-871d-afa1d90d6a2e" providerId="ADAL" clId="{71ACE85F-2876-4F78-BFA8-A6C66DD79255}" dt="2024-03-27T22:56:08.664" v="14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addSp delSp modSp mod">
        <pc:chgData name="Badri, Sreenivas" userId="0b43dccd-042e-4be0-871d-afa1d90d6a2e" providerId="ADAL" clId="{71ACE85F-2876-4F78-BFA8-A6C66DD79255}" dt="2024-03-27T22:58:00.679" v="28" actId="14100"/>
        <pc:sldMkLst>
          <pc:docMk/>
          <pc:sldMk cId="3190927396" sldId="267"/>
        </pc:sldMkLst>
        <pc:graphicFrameChg chg="add mod modGraphic">
          <ac:chgData name="Badri, Sreenivas" userId="0b43dccd-042e-4be0-871d-afa1d90d6a2e" providerId="ADAL" clId="{71ACE85F-2876-4F78-BFA8-A6C66DD79255}" dt="2024-03-27T22:58:00.679" v="28" actId="14100"/>
          <ac:graphicFrameMkLst>
            <pc:docMk/>
            <pc:sldMk cId="3190927396" sldId="267"/>
            <ac:graphicFrameMk id="3" creationId="{6256EDBB-BCC1-02E2-8B2E-5A36C6C5E0CE}"/>
          </ac:graphicFrameMkLst>
        </pc:graphicFrameChg>
        <pc:graphicFrameChg chg="del modGraphic">
          <ac:chgData name="Badri, Sreenivas" userId="0b43dccd-042e-4be0-871d-afa1d90d6a2e" providerId="ADAL" clId="{71ACE85F-2876-4F78-BFA8-A6C66DD79255}" dt="2024-03-27T22:57:34.804" v="20" actId="478"/>
          <ac:graphicFrameMkLst>
            <pc:docMk/>
            <pc:sldMk cId="3190927396" sldId="267"/>
            <ac:graphicFrameMk id="6" creationId="{795F8F62-8D0B-C342-3505-B73A9CF6F4AF}"/>
          </ac:graphicFrameMkLst>
        </pc:graphicFrameChg>
      </pc:sldChg>
      <pc:sldChg chg="del">
        <pc:chgData name="Badri, Sreenivas" userId="0b43dccd-042e-4be0-871d-afa1d90d6a2e" providerId="ADAL" clId="{71ACE85F-2876-4F78-BFA8-A6C66DD79255}" dt="2024-03-27T22:56:23.330" v="15" actId="47"/>
        <pc:sldMkLst>
          <pc:docMk/>
          <pc:sldMk cId="3980975777" sldId="271"/>
        </pc:sldMkLst>
      </pc:sldChg>
      <pc:sldChg chg="del">
        <pc:chgData name="Badri, Sreenivas" userId="0b43dccd-042e-4be0-871d-afa1d90d6a2e" providerId="ADAL" clId="{71ACE85F-2876-4F78-BFA8-A6C66DD79255}" dt="2024-03-27T22:56:26.101" v="16" actId="47"/>
        <pc:sldMkLst>
          <pc:docMk/>
          <pc:sldMk cId="3722342971" sldId="272"/>
        </pc:sldMkLst>
      </pc:sldChg>
      <pc:sldChg chg="modSp mod">
        <pc:chgData name="Badri, Sreenivas" userId="0b43dccd-042e-4be0-871d-afa1d90d6a2e" providerId="ADAL" clId="{71ACE85F-2876-4F78-BFA8-A6C66DD79255}" dt="2024-03-27T23:09:10.437" v="309" actId="20577"/>
        <pc:sldMkLst>
          <pc:docMk/>
          <pc:sldMk cId="442438390" sldId="275"/>
        </pc:sldMkLst>
        <pc:spChg chg="mod">
          <ac:chgData name="Badri, Sreenivas" userId="0b43dccd-042e-4be0-871d-afa1d90d6a2e" providerId="ADAL" clId="{71ACE85F-2876-4F78-BFA8-A6C66DD79255}" dt="2024-03-27T23:09:10.437" v="309" actId="20577"/>
          <ac:spMkLst>
            <pc:docMk/>
            <pc:sldMk cId="442438390" sldId="275"/>
            <ac:spMk id="2" creationId="{E7A35FA7-2FED-4982-9116-3A82643ED623}"/>
          </ac:spMkLst>
        </pc:spChg>
        <pc:spChg chg="mod">
          <ac:chgData name="Badri, Sreenivas" userId="0b43dccd-042e-4be0-871d-afa1d90d6a2e" providerId="ADAL" clId="{71ACE85F-2876-4F78-BFA8-A6C66DD79255}" dt="2024-03-27T23:02:09.001" v="156" actId="20577"/>
          <ac:spMkLst>
            <pc:docMk/>
            <pc:sldMk cId="442438390" sldId="275"/>
            <ac:spMk id="3" creationId="{205C1CAD-6EEE-43AE-9103-288A34A544CD}"/>
          </ac:spMkLst>
        </pc:spChg>
      </pc:sldChg>
      <pc:sldChg chg="ord">
        <pc:chgData name="Badri, Sreenivas" userId="0b43dccd-042e-4be0-871d-afa1d90d6a2e" providerId="ADAL" clId="{71ACE85F-2876-4F78-BFA8-A6C66DD79255}" dt="2024-03-27T22:56:39.924" v="18"/>
        <pc:sldMkLst>
          <pc:docMk/>
          <pc:sldMk cId="266417456" sldId="277"/>
        </pc:sldMkLst>
      </pc:sldChg>
      <pc:sldChg chg="modSp mod ord">
        <pc:chgData name="Badri, Sreenivas" userId="0b43dccd-042e-4be0-871d-afa1d90d6a2e" providerId="ADAL" clId="{71ACE85F-2876-4F78-BFA8-A6C66DD79255}" dt="2024-03-27T23:09:31.333" v="313" actId="20577"/>
        <pc:sldMkLst>
          <pc:docMk/>
          <pc:sldMk cId="2071048189" sldId="278"/>
        </pc:sldMkLst>
        <pc:spChg chg="mod">
          <ac:chgData name="Badri, Sreenivas" userId="0b43dccd-042e-4be0-871d-afa1d90d6a2e" providerId="ADAL" clId="{71ACE85F-2876-4F78-BFA8-A6C66DD79255}" dt="2024-03-27T23:09:26.369" v="311" actId="20577"/>
          <ac:spMkLst>
            <pc:docMk/>
            <pc:sldMk cId="2071048189" sldId="278"/>
            <ac:spMk id="2" creationId="{5ADD5753-0819-4390-A309-990EE981A9BD}"/>
          </ac:spMkLst>
        </pc:spChg>
        <pc:spChg chg="mod">
          <ac:chgData name="Badri, Sreenivas" userId="0b43dccd-042e-4be0-871d-afa1d90d6a2e" providerId="ADAL" clId="{71ACE85F-2876-4F78-BFA8-A6C66DD79255}" dt="2024-03-27T23:09:31.333" v="313" actId="20577"/>
          <ac:spMkLst>
            <pc:docMk/>
            <pc:sldMk cId="2071048189" sldId="278"/>
            <ac:spMk id="3" creationId="{2EC37A8A-0170-4164-B0E6-45E1885EC7B3}"/>
          </ac:spMkLst>
        </pc:spChg>
      </pc:sldChg>
      <pc:sldChg chg="modSp mod">
        <pc:chgData name="Badri, Sreenivas" userId="0b43dccd-042e-4be0-871d-afa1d90d6a2e" providerId="ADAL" clId="{71ACE85F-2876-4F78-BFA8-A6C66DD79255}" dt="2024-03-27T22:59:51.086" v="78" actId="20577"/>
        <pc:sldMkLst>
          <pc:docMk/>
          <pc:sldMk cId="1445162665" sldId="282"/>
        </pc:sldMkLst>
        <pc:spChg chg="mod">
          <ac:chgData name="Badri, Sreenivas" userId="0b43dccd-042e-4be0-871d-afa1d90d6a2e" providerId="ADAL" clId="{71ACE85F-2876-4F78-BFA8-A6C66DD79255}" dt="2024-03-27T22:59:47.170" v="74" actId="6549"/>
          <ac:spMkLst>
            <pc:docMk/>
            <pc:sldMk cId="1445162665" sldId="282"/>
            <ac:spMk id="2" creationId="{509621C7-D855-4944-BD1A-BD735D4ACFCE}"/>
          </ac:spMkLst>
        </pc:spChg>
        <pc:spChg chg="mod">
          <ac:chgData name="Badri, Sreenivas" userId="0b43dccd-042e-4be0-871d-afa1d90d6a2e" providerId="ADAL" clId="{71ACE85F-2876-4F78-BFA8-A6C66DD79255}" dt="2024-03-27T22:59:51.086" v="78" actId="20577"/>
          <ac:spMkLst>
            <pc:docMk/>
            <pc:sldMk cId="1445162665" sldId="282"/>
            <ac:spMk id="3" creationId="{2AEC09B2-E9BC-44FC-B87A-EBD5536CC32F}"/>
          </ac:spMkLst>
        </pc:spChg>
      </pc:sldChg>
      <pc:sldChg chg="modSp mod">
        <pc:chgData name="Badri, Sreenivas" userId="0b43dccd-042e-4be0-871d-afa1d90d6a2e" providerId="ADAL" clId="{71ACE85F-2876-4F78-BFA8-A6C66DD79255}" dt="2024-03-27T22:58:58.277" v="39" actId="5793"/>
        <pc:sldMkLst>
          <pc:docMk/>
          <pc:sldMk cId="2358227644" sldId="283"/>
        </pc:sldMkLst>
        <pc:spChg chg="mod">
          <ac:chgData name="Badri, Sreenivas" userId="0b43dccd-042e-4be0-871d-afa1d90d6a2e" providerId="ADAL" clId="{71ACE85F-2876-4F78-BFA8-A6C66DD79255}" dt="2024-03-27T22:58:58.277" v="39" actId="5793"/>
          <ac:spMkLst>
            <pc:docMk/>
            <pc:sldMk cId="2358227644" sldId="283"/>
            <ac:spMk id="3" creationId="{205C1CAD-6EEE-43AE-9103-288A34A544CD}"/>
          </ac:spMkLst>
        </pc:spChg>
      </pc:sldChg>
      <pc:sldChg chg="modSp mod ord">
        <pc:chgData name="Badri, Sreenivas" userId="0b43dccd-042e-4be0-871d-afa1d90d6a2e" providerId="ADAL" clId="{71ACE85F-2876-4F78-BFA8-A6C66DD79255}" dt="2024-03-27T23:04:24.338" v="291" actId="20577"/>
        <pc:sldMkLst>
          <pc:docMk/>
          <pc:sldMk cId="1760428034" sldId="284"/>
        </pc:sldMkLst>
        <pc:spChg chg="mod">
          <ac:chgData name="Badri, Sreenivas" userId="0b43dccd-042e-4be0-871d-afa1d90d6a2e" providerId="ADAL" clId="{71ACE85F-2876-4F78-BFA8-A6C66DD79255}" dt="2024-03-27T23:03:02.288" v="221" actId="20577"/>
          <ac:spMkLst>
            <pc:docMk/>
            <pc:sldMk cId="1760428034" sldId="284"/>
            <ac:spMk id="2" creationId="{5ADD5753-0819-4390-A309-990EE981A9BD}"/>
          </ac:spMkLst>
        </pc:spChg>
        <pc:spChg chg="mod">
          <ac:chgData name="Badri, Sreenivas" userId="0b43dccd-042e-4be0-871d-afa1d90d6a2e" providerId="ADAL" clId="{71ACE85F-2876-4F78-BFA8-A6C66DD79255}" dt="2024-03-27T23:04:24.338" v="291" actId="20577"/>
          <ac:spMkLst>
            <pc:docMk/>
            <pc:sldMk cId="1760428034" sldId="284"/>
            <ac:spMk id="3" creationId="{2EC37A8A-0170-4164-B0E6-45E1885EC7B3}"/>
          </ac:spMkLst>
        </pc:spChg>
      </pc:sldChg>
    </pc:docChg>
  </pc:docChgLst>
  <pc:docChgLst>
    <pc:chgData name="Sreenivas Badri" userId="0b43dccd-042e-4be0-871d-afa1d90d6a2e" providerId="ADAL" clId="{33C3FAEA-DAC3-4694-AD09-28650E6468C3}"/>
    <pc:docChg chg="undo custSel addSld delSld modSld sldOrd">
      <pc:chgData name="Sreenivas Badri" userId="0b43dccd-042e-4be0-871d-afa1d90d6a2e" providerId="ADAL" clId="{33C3FAEA-DAC3-4694-AD09-28650E6468C3}" dt="2024-02-21T18:10:25.273" v="1088" actId="20577"/>
      <pc:docMkLst>
        <pc:docMk/>
      </pc:docMkLst>
      <pc:sldChg chg="modSp mod">
        <pc:chgData name="Sreenivas Badri" userId="0b43dccd-042e-4be0-871d-afa1d90d6a2e" providerId="ADAL" clId="{33C3FAEA-DAC3-4694-AD09-28650E6468C3}" dt="2024-02-20T13:03:46.987" v="9" actId="20577"/>
        <pc:sldMkLst>
          <pc:docMk/>
          <pc:sldMk cId="730603795" sldId="260"/>
        </pc:sldMkLst>
        <pc:spChg chg="mod">
          <ac:chgData name="Sreenivas Badri" userId="0b43dccd-042e-4be0-871d-afa1d90d6a2e" providerId="ADAL" clId="{33C3FAEA-DAC3-4694-AD09-28650E6468C3}" dt="2024-02-20T13:03:46.987" v="9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addSp delSp modSp mod">
        <pc:chgData name="Sreenivas Badri" userId="0b43dccd-042e-4be0-871d-afa1d90d6a2e" providerId="ADAL" clId="{33C3FAEA-DAC3-4694-AD09-28650E6468C3}" dt="2024-02-21T17:48:27.131" v="1030" actId="207"/>
        <pc:sldMkLst>
          <pc:docMk/>
          <pc:sldMk cId="3190927396" sldId="267"/>
        </pc:sldMkLst>
        <pc:graphicFrameChg chg="add del mod modGraphic">
          <ac:chgData name="Sreenivas Badri" userId="0b43dccd-042e-4be0-871d-afa1d90d6a2e" providerId="ADAL" clId="{33C3FAEA-DAC3-4694-AD09-28650E6468C3}" dt="2024-02-21T12:56:36.722" v="38"/>
          <ac:graphicFrameMkLst>
            <pc:docMk/>
            <pc:sldMk cId="3190927396" sldId="267"/>
            <ac:graphicFrameMk id="3" creationId="{4BC60927-A66B-3C2E-A1D7-4AD5ACF99EF8}"/>
          </ac:graphicFrameMkLst>
        </pc:graphicFrameChg>
        <pc:graphicFrameChg chg="del modGraphic">
          <ac:chgData name="Sreenivas Badri" userId="0b43dccd-042e-4be0-871d-afa1d90d6a2e" providerId="ADAL" clId="{33C3FAEA-DAC3-4694-AD09-28650E6468C3}" dt="2024-02-21T12:55:18.003" v="30" actId="478"/>
          <ac:graphicFrameMkLst>
            <pc:docMk/>
            <pc:sldMk cId="3190927396" sldId="267"/>
            <ac:graphicFrameMk id="5" creationId="{B9AC4765-34C5-497A-876D-70578DC99F75}"/>
          </ac:graphicFrameMkLst>
        </pc:graphicFrameChg>
        <pc:graphicFrameChg chg="add mod modGraphic">
          <ac:chgData name="Sreenivas Badri" userId="0b43dccd-042e-4be0-871d-afa1d90d6a2e" providerId="ADAL" clId="{33C3FAEA-DAC3-4694-AD09-28650E6468C3}" dt="2024-02-21T17:48:27.131" v="1030" actId="207"/>
          <ac:graphicFrameMkLst>
            <pc:docMk/>
            <pc:sldMk cId="3190927396" sldId="267"/>
            <ac:graphicFrameMk id="6" creationId="{795F8F62-8D0B-C342-3505-B73A9CF6F4AF}"/>
          </ac:graphicFrameMkLst>
        </pc:graphicFrameChg>
      </pc:sldChg>
      <pc:sldChg chg="modSp mod">
        <pc:chgData name="Sreenivas Badri" userId="0b43dccd-042e-4be0-871d-afa1d90d6a2e" providerId="ADAL" clId="{33C3FAEA-DAC3-4694-AD09-28650E6468C3}" dt="2024-02-20T13:03:54.378" v="10" actId="6549"/>
        <pc:sldMkLst>
          <pc:docMk/>
          <pc:sldMk cId="1834024318" sldId="269"/>
        </pc:sldMkLst>
        <pc:spChg chg="mod">
          <ac:chgData name="Sreenivas Badri" userId="0b43dccd-042e-4be0-871d-afa1d90d6a2e" providerId="ADAL" clId="{33C3FAEA-DAC3-4694-AD09-28650E6468C3}" dt="2024-02-20T13:03:54.378" v="10" actId="6549"/>
          <ac:spMkLst>
            <pc:docMk/>
            <pc:sldMk cId="1834024318" sldId="269"/>
            <ac:spMk id="2" creationId="{80799CEF-EFBC-4636-82B4-BB2BF1DD0862}"/>
          </ac:spMkLst>
        </pc:spChg>
      </pc:sldChg>
      <pc:sldChg chg="modSp mod">
        <pc:chgData name="Sreenivas Badri" userId="0b43dccd-042e-4be0-871d-afa1d90d6a2e" providerId="ADAL" clId="{33C3FAEA-DAC3-4694-AD09-28650E6468C3}" dt="2024-02-21T17:46:24.978" v="1023" actId="5793"/>
        <pc:sldMkLst>
          <pc:docMk/>
          <pc:sldMk cId="3980975777" sldId="271"/>
        </pc:sldMkLst>
        <pc:spChg chg="mod">
          <ac:chgData name="Sreenivas Badri" userId="0b43dccd-042e-4be0-871d-afa1d90d6a2e" providerId="ADAL" clId="{33C3FAEA-DAC3-4694-AD09-28650E6468C3}" dt="2024-02-21T12:59:14.095" v="69" actId="20577"/>
          <ac:spMkLst>
            <pc:docMk/>
            <pc:sldMk cId="3980975777" sldId="271"/>
            <ac:spMk id="2" creationId="{0ABA10E6-399D-4627-B268-088F1172C8A3}"/>
          </ac:spMkLst>
        </pc:spChg>
        <pc:spChg chg="mod">
          <ac:chgData name="Sreenivas Badri" userId="0b43dccd-042e-4be0-871d-afa1d90d6a2e" providerId="ADAL" clId="{33C3FAEA-DAC3-4694-AD09-28650E6468C3}" dt="2024-02-21T17:46:24.978" v="1023" actId="5793"/>
          <ac:spMkLst>
            <pc:docMk/>
            <pc:sldMk cId="3980975777" sldId="271"/>
            <ac:spMk id="3" creationId="{57115460-FF62-4216-A613-B011B4558880}"/>
          </ac:spMkLst>
        </pc:spChg>
      </pc:sldChg>
      <pc:sldChg chg="del">
        <pc:chgData name="Sreenivas Badri" userId="0b43dccd-042e-4be0-871d-afa1d90d6a2e" providerId="ADAL" clId="{33C3FAEA-DAC3-4694-AD09-28650E6468C3}" dt="2024-02-21T13:03:27.668" v="148" actId="47"/>
        <pc:sldMkLst>
          <pc:docMk/>
          <pc:sldMk cId="964636123" sldId="273"/>
        </pc:sldMkLst>
      </pc:sldChg>
      <pc:sldChg chg="modSp mod">
        <pc:chgData name="Sreenivas Badri" userId="0b43dccd-042e-4be0-871d-afa1d90d6a2e" providerId="ADAL" clId="{33C3FAEA-DAC3-4694-AD09-28650E6468C3}" dt="2024-02-21T13:02:54.832" v="109" actId="20577"/>
        <pc:sldMkLst>
          <pc:docMk/>
          <pc:sldMk cId="3565483746" sldId="274"/>
        </pc:sldMkLst>
        <pc:spChg chg="mod">
          <ac:chgData name="Sreenivas Badri" userId="0b43dccd-042e-4be0-871d-afa1d90d6a2e" providerId="ADAL" clId="{33C3FAEA-DAC3-4694-AD09-28650E6468C3}" dt="2024-02-21T13:02:44.946" v="90" actId="20577"/>
          <ac:spMkLst>
            <pc:docMk/>
            <pc:sldMk cId="3565483746" sldId="274"/>
            <ac:spMk id="2" creationId="{509621C7-D855-4944-BD1A-BD735D4ACFCE}"/>
          </ac:spMkLst>
        </pc:spChg>
        <pc:spChg chg="mod">
          <ac:chgData name="Sreenivas Badri" userId="0b43dccd-042e-4be0-871d-afa1d90d6a2e" providerId="ADAL" clId="{33C3FAEA-DAC3-4694-AD09-28650E6468C3}" dt="2024-02-21T13:02:54.832" v="109" actId="20577"/>
          <ac:spMkLst>
            <pc:docMk/>
            <pc:sldMk cId="3565483746" sldId="274"/>
            <ac:spMk id="3" creationId="{2AEC09B2-E9BC-44FC-B87A-EBD5536CC32F}"/>
          </ac:spMkLst>
        </pc:spChg>
      </pc:sldChg>
      <pc:sldChg chg="modSp mod">
        <pc:chgData name="Sreenivas Badri" userId="0b43dccd-042e-4be0-871d-afa1d90d6a2e" providerId="ADAL" clId="{33C3FAEA-DAC3-4694-AD09-28650E6468C3}" dt="2024-02-21T17:50:09.907" v="1055" actId="20577"/>
        <pc:sldMkLst>
          <pc:docMk/>
          <pc:sldMk cId="442438390" sldId="275"/>
        </pc:sldMkLst>
        <pc:spChg chg="mod">
          <ac:chgData name="Sreenivas Badri" userId="0b43dccd-042e-4be0-871d-afa1d90d6a2e" providerId="ADAL" clId="{33C3FAEA-DAC3-4694-AD09-28650E6468C3}" dt="2024-02-21T13:10:28.614" v="361" actId="255"/>
          <ac:spMkLst>
            <pc:docMk/>
            <pc:sldMk cId="442438390" sldId="275"/>
            <ac:spMk id="2" creationId="{E7A35FA7-2FED-4982-9116-3A82643ED623}"/>
          </ac:spMkLst>
        </pc:spChg>
        <pc:spChg chg="mod">
          <ac:chgData name="Sreenivas Badri" userId="0b43dccd-042e-4be0-871d-afa1d90d6a2e" providerId="ADAL" clId="{33C3FAEA-DAC3-4694-AD09-28650E6468C3}" dt="2024-02-21T17:50:09.907" v="1055" actId="20577"/>
          <ac:spMkLst>
            <pc:docMk/>
            <pc:sldMk cId="442438390" sldId="275"/>
            <ac:spMk id="3" creationId="{205C1CAD-6EEE-43AE-9103-288A34A544CD}"/>
          </ac:spMkLst>
        </pc:spChg>
      </pc:sldChg>
      <pc:sldChg chg="del">
        <pc:chgData name="Sreenivas Badri" userId="0b43dccd-042e-4be0-871d-afa1d90d6a2e" providerId="ADAL" clId="{33C3FAEA-DAC3-4694-AD09-28650E6468C3}" dt="2024-02-21T13:20:34.136" v="633" actId="47"/>
        <pc:sldMkLst>
          <pc:docMk/>
          <pc:sldMk cId="1673649171" sldId="276"/>
        </pc:sldMkLst>
      </pc:sldChg>
      <pc:sldChg chg="modSp mod ord">
        <pc:chgData name="Sreenivas Badri" userId="0b43dccd-042e-4be0-871d-afa1d90d6a2e" providerId="ADAL" clId="{33C3FAEA-DAC3-4694-AD09-28650E6468C3}" dt="2024-02-21T17:49:35.314" v="1054" actId="20577"/>
        <pc:sldMkLst>
          <pc:docMk/>
          <pc:sldMk cId="266417456" sldId="277"/>
        </pc:sldMkLst>
        <pc:spChg chg="mod">
          <ac:chgData name="Sreenivas Badri" userId="0b43dccd-042e-4be0-871d-afa1d90d6a2e" providerId="ADAL" clId="{33C3FAEA-DAC3-4694-AD09-28650E6468C3}" dt="2024-02-21T17:49:35.314" v="1054" actId="20577"/>
          <ac:spMkLst>
            <pc:docMk/>
            <pc:sldMk cId="266417456" sldId="277"/>
            <ac:spMk id="2" creationId="{F41ACF85-AAB7-40D5-8FFC-9481C7181968}"/>
          </ac:spMkLst>
        </pc:spChg>
        <pc:spChg chg="mod">
          <ac:chgData name="Sreenivas Badri" userId="0b43dccd-042e-4be0-871d-afa1d90d6a2e" providerId="ADAL" clId="{33C3FAEA-DAC3-4694-AD09-28650E6468C3}" dt="2024-02-21T17:49:26.834" v="1038" actId="20577"/>
          <ac:spMkLst>
            <pc:docMk/>
            <pc:sldMk cId="266417456" sldId="277"/>
            <ac:spMk id="3" creationId="{DF7087DB-CAB9-4023-8D9F-1F40BB3E3958}"/>
          </ac:spMkLst>
        </pc:spChg>
      </pc:sldChg>
      <pc:sldChg chg="modSp mod ord">
        <pc:chgData name="Sreenivas Badri" userId="0b43dccd-042e-4be0-871d-afa1d90d6a2e" providerId="ADAL" clId="{33C3FAEA-DAC3-4694-AD09-28650E6468C3}" dt="2024-02-21T13:26:54.160" v="864" actId="20577"/>
        <pc:sldMkLst>
          <pc:docMk/>
          <pc:sldMk cId="2071048189" sldId="278"/>
        </pc:sldMkLst>
        <pc:spChg chg="mod">
          <ac:chgData name="Sreenivas Badri" userId="0b43dccd-042e-4be0-871d-afa1d90d6a2e" providerId="ADAL" clId="{33C3FAEA-DAC3-4694-AD09-28650E6468C3}" dt="2024-02-21T13:25:15.334" v="812" actId="255"/>
          <ac:spMkLst>
            <pc:docMk/>
            <pc:sldMk cId="2071048189" sldId="278"/>
            <ac:spMk id="2" creationId="{5ADD5753-0819-4390-A309-990EE981A9BD}"/>
          </ac:spMkLst>
        </pc:spChg>
        <pc:spChg chg="mod">
          <ac:chgData name="Sreenivas Badri" userId="0b43dccd-042e-4be0-871d-afa1d90d6a2e" providerId="ADAL" clId="{33C3FAEA-DAC3-4694-AD09-28650E6468C3}" dt="2024-02-21T13:26:54.160" v="864" actId="20577"/>
          <ac:spMkLst>
            <pc:docMk/>
            <pc:sldMk cId="2071048189" sldId="278"/>
            <ac:spMk id="3" creationId="{2EC37A8A-0170-4164-B0E6-45E1885EC7B3}"/>
          </ac:spMkLst>
        </pc:spChg>
      </pc:sldChg>
      <pc:sldChg chg="modSp mod">
        <pc:chgData name="Sreenivas Badri" userId="0b43dccd-042e-4be0-871d-afa1d90d6a2e" providerId="ADAL" clId="{33C3FAEA-DAC3-4694-AD09-28650E6468C3}" dt="2024-02-21T18:10:25.273" v="1088" actId="20577"/>
        <pc:sldMkLst>
          <pc:docMk/>
          <pc:sldMk cId="2366766001" sldId="279"/>
        </pc:sldMkLst>
        <pc:spChg chg="mod">
          <ac:chgData name="Sreenivas Badri" userId="0b43dccd-042e-4be0-871d-afa1d90d6a2e" providerId="ADAL" clId="{33C3FAEA-DAC3-4694-AD09-28650E6468C3}" dt="2024-02-21T18:10:25.273" v="1088" actId="20577"/>
          <ac:spMkLst>
            <pc:docMk/>
            <pc:sldMk cId="2366766001" sldId="279"/>
            <ac:spMk id="3" creationId="{CA26BE09-A511-4A0F-A8A5-224ED667504A}"/>
          </ac:spMkLst>
        </pc:spChg>
      </pc:sldChg>
      <pc:sldChg chg="modSp mod">
        <pc:chgData name="Sreenivas Badri" userId="0b43dccd-042e-4be0-871d-afa1d90d6a2e" providerId="ADAL" clId="{33C3FAEA-DAC3-4694-AD09-28650E6468C3}" dt="2024-02-21T18:09:49.494" v="1078" actId="20577"/>
        <pc:sldMkLst>
          <pc:docMk/>
          <pc:sldMk cId="3446500615" sldId="280"/>
        </pc:sldMkLst>
        <pc:spChg chg="mod">
          <ac:chgData name="Sreenivas Badri" userId="0b43dccd-042e-4be0-871d-afa1d90d6a2e" providerId="ADAL" clId="{33C3FAEA-DAC3-4694-AD09-28650E6468C3}" dt="2024-02-21T18:09:49.494" v="1078" actId="20577"/>
          <ac:spMkLst>
            <pc:docMk/>
            <pc:sldMk cId="3446500615" sldId="280"/>
            <ac:spMk id="3" creationId="{8265348D-3465-46B4-89D9-D0499BC1F3C7}"/>
          </ac:spMkLst>
        </pc:spChg>
      </pc:sldChg>
      <pc:sldChg chg="modSp add mod">
        <pc:chgData name="Sreenivas Badri" userId="0b43dccd-042e-4be0-871d-afa1d90d6a2e" providerId="ADAL" clId="{33C3FAEA-DAC3-4694-AD09-28650E6468C3}" dt="2024-02-21T13:03:16.960" v="147" actId="20577"/>
        <pc:sldMkLst>
          <pc:docMk/>
          <pc:sldMk cId="1689020956" sldId="281"/>
        </pc:sldMkLst>
        <pc:spChg chg="mod">
          <ac:chgData name="Sreenivas Badri" userId="0b43dccd-042e-4be0-871d-afa1d90d6a2e" providerId="ADAL" clId="{33C3FAEA-DAC3-4694-AD09-28650E6468C3}" dt="2024-02-21T13:03:04.547" v="115" actId="20577"/>
          <ac:spMkLst>
            <pc:docMk/>
            <pc:sldMk cId="1689020956" sldId="281"/>
            <ac:spMk id="2" creationId="{509621C7-D855-4944-BD1A-BD735D4ACFCE}"/>
          </ac:spMkLst>
        </pc:spChg>
        <pc:spChg chg="mod">
          <ac:chgData name="Sreenivas Badri" userId="0b43dccd-042e-4be0-871d-afa1d90d6a2e" providerId="ADAL" clId="{33C3FAEA-DAC3-4694-AD09-28650E6468C3}" dt="2024-02-21T13:03:16.960" v="147" actId="20577"/>
          <ac:spMkLst>
            <pc:docMk/>
            <pc:sldMk cId="1689020956" sldId="281"/>
            <ac:spMk id="3" creationId="{2AEC09B2-E9BC-44FC-B87A-EBD5536CC32F}"/>
          </ac:spMkLst>
        </pc:spChg>
      </pc:sldChg>
      <pc:sldChg chg="modSp add mod">
        <pc:chgData name="Sreenivas Badri" userId="0b43dccd-042e-4be0-871d-afa1d90d6a2e" providerId="ADAL" clId="{33C3FAEA-DAC3-4694-AD09-28650E6468C3}" dt="2024-02-21T13:06:58.721" v="296" actId="255"/>
        <pc:sldMkLst>
          <pc:docMk/>
          <pc:sldMk cId="1445162665" sldId="282"/>
        </pc:sldMkLst>
        <pc:spChg chg="mod">
          <ac:chgData name="Sreenivas Badri" userId="0b43dccd-042e-4be0-871d-afa1d90d6a2e" providerId="ADAL" clId="{33C3FAEA-DAC3-4694-AD09-28650E6468C3}" dt="2024-02-21T13:06:16.097" v="243" actId="5793"/>
          <ac:spMkLst>
            <pc:docMk/>
            <pc:sldMk cId="1445162665" sldId="282"/>
            <ac:spMk id="2" creationId="{509621C7-D855-4944-BD1A-BD735D4ACFCE}"/>
          </ac:spMkLst>
        </pc:spChg>
        <pc:spChg chg="mod">
          <ac:chgData name="Sreenivas Badri" userId="0b43dccd-042e-4be0-871d-afa1d90d6a2e" providerId="ADAL" clId="{33C3FAEA-DAC3-4694-AD09-28650E6468C3}" dt="2024-02-21T13:06:58.721" v="296" actId="255"/>
          <ac:spMkLst>
            <pc:docMk/>
            <pc:sldMk cId="1445162665" sldId="282"/>
            <ac:spMk id="3" creationId="{2AEC09B2-E9BC-44FC-B87A-EBD5536CC32F}"/>
          </ac:spMkLst>
        </pc:spChg>
      </pc:sldChg>
      <pc:sldChg chg="modSp add mod">
        <pc:chgData name="Sreenivas Badri" userId="0b43dccd-042e-4be0-871d-afa1d90d6a2e" providerId="ADAL" clId="{33C3FAEA-DAC3-4694-AD09-28650E6468C3}" dt="2024-02-21T13:20:06.670" v="632" actId="6549"/>
        <pc:sldMkLst>
          <pc:docMk/>
          <pc:sldMk cId="2358227644" sldId="283"/>
        </pc:sldMkLst>
        <pc:spChg chg="mod">
          <ac:chgData name="Sreenivas Badri" userId="0b43dccd-042e-4be0-871d-afa1d90d6a2e" providerId="ADAL" clId="{33C3FAEA-DAC3-4694-AD09-28650E6468C3}" dt="2024-02-21T13:18:21.630" v="543" actId="20577"/>
          <ac:spMkLst>
            <pc:docMk/>
            <pc:sldMk cId="2358227644" sldId="283"/>
            <ac:spMk id="2" creationId="{E7A35FA7-2FED-4982-9116-3A82643ED623}"/>
          </ac:spMkLst>
        </pc:spChg>
        <pc:spChg chg="mod">
          <ac:chgData name="Sreenivas Badri" userId="0b43dccd-042e-4be0-871d-afa1d90d6a2e" providerId="ADAL" clId="{33C3FAEA-DAC3-4694-AD09-28650E6468C3}" dt="2024-02-21T13:20:06.670" v="632" actId="6549"/>
          <ac:spMkLst>
            <pc:docMk/>
            <pc:sldMk cId="2358227644" sldId="283"/>
            <ac:spMk id="3" creationId="{205C1CAD-6EEE-43AE-9103-288A34A544CD}"/>
          </ac:spMkLst>
        </pc:spChg>
      </pc:sldChg>
      <pc:sldChg chg="modSp add mod">
        <pc:chgData name="Sreenivas Badri" userId="0b43dccd-042e-4be0-871d-afa1d90d6a2e" providerId="ADAL" clId="{33C3FAEA-DAC3-4694-AD09-28650E6468C3}" dt="2024-02-21T13:28:46.818" v="953" actId="6549"/>
        <pc:sldMkLst>
          <pc:docMk/>
          <pc:sldMk cId="1760428034" sldId="284"/>
        </pc:sldMkLst>
        <pc:spChg chg="mod">
          <ac:chgData name="Sreenivas Badri" userId="0b43dccd-042e-4be0-871d-afa1d90d6a2e" providerId="ADAL" clId="{33C3FAEA-DAC3-4694-AD09-28650E6468C3}" dt="2024-02-21T13:28:44.626" v="952" actId="20577"/>
          <ac:spMkLst>
            <pc:docMk/>
            <pc:sldMk cId="1760428034" sldId="284"/>
            <ac:spMk id="2" creationId="{5ADD5753-0819-4390-A309-990EE981A9BD}"/>
          </ac:spMkLst>
        </pc:spChg>
        <pc:spChg chg="mod">
          <ac:chgData name="Sreenivas Badri" userId="0b43dccd-042e-4be0-871d-afa1d90d6a2e" providerId="ADAL" clId="{33C3FAEA-DAC3-4694-AD09-28650E6468C3}" dt="2024-02-21T13:28:46.818" v="953" actId="6549"/>
          <ac:spMkLst>
            <pc:docMk/>
            <pc:sldMk cId="1760428034" sldId="284"/>
            <ac:spMk id="3" creationId="{2EC37A8A-0170-4164-B0E6-45E1885EC7B3}"/>
          </ac:spMkLst>
        </pc:spChg>
      </pc:sldChg>
    </pc:docChg>
  </pc:docChgLst>
  <pc:docChgLst>
    <pc:chgData name="Badri, Sreenivas" userId="0b43dccd-042e-4be0-871d-afa1d90d6a2e" providerId="ADAL" clId="{33C3FAEA-DAC3-4694-AD09-28650E6468C3}"/>
    <pc:docChg chg="modSld sldOrd">
      <pc:chgData name="Badri, Sreenivas" userId="0b43dccd-042e-4be0-871d-afa1d90d6a2e" providerId="ADAL" clId="{33C3FAEA-DAC3-4694-AD09-28650E6468C3}" dt="2024-02-22T20:56:57.551" v="1"/>
      <pc:docMkLst>
        <pc:docMk/>
      </pc:docMkLst>
      <pc:sldChg chg="ord">
        <pc:chgData name="Badri, Sreenivas" userId="0b43dccd-042e-4be0-871d-afa1d90d6a2e" providerId="ADAL" clId="{33C3FAEA-DAC3-4694-AD09-28650E6468C3}" dt="2024-02-22T20:56:57.551" v="1"/>
        <pc:sldMkLst>
          <pc:docMk/>
          <pc:sldMk cId="1760428034" sldId="284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343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2105561"/>
            <a:ext cx="54102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tx2"/>
                </a:solidFill>
              </a:rPr>
              <a:t>ERCOT Technology Working Group (TWG)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March 28, 2024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A35FA7-2FED-4982-9116-3A82643ED6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200" dirty="0"/>
              <a:t>Developer Portal and Public API Updates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5C1CAD-6EEE-43AE-9103-288A34A544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8988" y="902889"/>
            <a:ext cx="8534400" cy="5193111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Developer Portal Go Live site walkthrough – Brandon Johnson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Public API Multi-Download Feature – Omar Soberanis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CD3CFC-BF46-4804-ABCE-37E77DCE06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4383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A35FA7-2FED-4982-9116-3A82643ED6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200" dirty="0"/>
              <a:t>Other Projects/Initiatives 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5C1CAD-6EEE-43AE-9103-288A34A544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8988" y="902889"/>
            <a:ext cx="8534400" cy="5193111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NPRR1186 Updates – Sreenivas Badri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NERC Project 2015-09 Update – Sreenivas Badri</a:t>
            </a:r>
          </a:p>
          <a:p>
            <a:endParaRPr lang="en-US" dirty="0"/>
          </a:p>
          <a:p>
            <a:r>
              <a:rPr lang="en-US" dirty="0"/>
              <a:t>ERCOT MMS Migration to Linux – Katherine Li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CD3CFC-BF46-4804-ABCE-37E77DCE06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2276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1ACF85-AAB7-40D5-8FFC-9481C71819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NERC EMSWG 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087DB-CAB9-4023-8D9F-1F40BB3E39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990600"/>
            <a:ext cx="7696200" cy="5052221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 algn="just">
              <a:buNone/>
            </a:pPr>
            <a:r>
              <a:rPr lang="en-US" dirty="0"/>
              <a:t>	NERC EMSWG Update – Wei Qiu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3F36A9-03E3-48EA-90D7-A5BCF92491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174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70ABE2-1456-496C-AFCA-827A081F92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ERCOT TWG – Open Forum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26BE09-A511-4A0F-A8A5-224ED66750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Future Topics of Interest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Topics and presentations from TWG members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51642D-E444-4D69-B195-5043057A61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7660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D5685F-1180-4531-A811-679650ADFC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ERCOT TWG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65348D-3465-46B4-89D9-D0499BC1F3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257800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sz="4000" dirty="0"/>
              <a:t>Thank You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You can reach me at</a:t>
            </a:r>
          </a:p>
          <a:p>
            <a:pPr marL="0" indent="0" algn="ctr">
              <a:buNone/>
            </a:pPr>
            <a:r>
              <a:rPr lang="en-US" dirty="0"/>
              <a:t>Sreenivas.Badri@ercot.com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A37C10-9C43-4D1E-A853-17126AC6B9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5006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799CEF-EFBC-4636-82B4-BB2BF1DD08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ERCOT TWG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D14D84-59AA-4F5F-96EE-0981A6384C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marL="0" indent="0" algn="ctr">
              <a:buNone/>
            </a:pPr>
            <a:r>
              <a:rPr lang="en-US" sz="4400" b="1" dirty="0"/>
              <a:t>WELCOME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2E5DF2-651A-4AFC-9184-76A95C8F9D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0243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22649-6A95-478D-981B-8845A2B116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ERCOT TWG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21F59095-AD7B-40FF-9AC1-8C680D698B3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753" y="1295400"/>
            <a:ext cx="8534400" cy="3703862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1DCBA0-74E0-4246-82D5-60D3EF9D60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073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ERCOT TWG Agenda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6256EDBB-BCC1-02E2-8B2E-5A36C6C5E0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9829709"/>
              </p:ext>
            </p:extLst>
          </p:nvPr>
        </p:nvGraphicFramePr>
        <p:xfrm>
          <a:off x="228600" y="762000"/>
          <a:ext cx="8572500" cy="54864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33149">
                  <a:extLst>
                    <a:ext uri="{9D8B030D-6E8A-4147-A177-3AD203B41FA5}">
                      <a16:colId xmlns:a16="http://schemas.microsoft.com/office/drawing/2014/main" val="1330684409"/>
                    </a:ext>
                  </a:extLst>
                </a:gridCol>
                <a:gridCol w="3136585">
                  <a:extLst>
                    <a:ext uri="{9D8B030D-6E8A-4147-A177-3AD203B41FA5}">
                      <a16:colId xmlns:a16="http://schemas.microsoft.com/office/drawing/2014/main" val="3782256076"/>
                    </a:ext>
                  </a:extLst>
                </a:gridCol>
                <a:gridCol w="3065772">
                  <a:extLst>
                    <a:ext uri="{9D8B030D-6E8A-4147-A177-3AD203B41FA5}">
                      <a16:colId xmlns:a16="http://schemas.microsoft.com/office/drawing/2014/main" val="3915521500"/>
                    </a:ext>
                  </a:extLst>
                </a:gridCol>
                <a:gridCol w="1736994">
                  <a:extLst>
                    <a:ext uri="{9D8B030D-6E8A-4147-A177-3AD203B41FA5}">
                      <a16:colId xmlns:a16="http://schemas.microsoft.com/office/drawing/2014/main" val="3293649482"/>
                    </a:ext>
                  </a:extLst>
                </a:gridCol>
              </a:tblGrid>
              <a:tr h="45645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Item #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Item Description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Presenter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Start Time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34467083"/>
                  </a:ext>
                </a:extLst>
              </a:tr>
              <a:tr h="236256"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Antitrust admonition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Sreenivas Badri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2:00 PM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98707876"/>
                  </a:ext>
                </a:extLst>
              </a:tr>
              <a:tr h="236256"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Project Updates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Troy Anderson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2:05 PM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96745418"/>
                  </a:ext>
                </a:extLst>
              </a:tr>
              <a:tr h="236256"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RTC+B Updates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Matt Mereness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2:15 PM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77790372"/>
                  </a:ext>
                </a:extLst>
              </a:tr>
              <a:tr h="472510"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</a:rPr>
                        <a:t>RTC+B Technical discussions - Next Steps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Sreenivas Badri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2:20 PM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23893188"/>
                  </a:ext>
                </a:extLst>
              </a:tr>
              <a:tr h="635527"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SCR820 Update - Real-Time Operator Messaging Tool - POC Demo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Sreenivas Badri/Satya Godavarti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2:30 PM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25604924"/>
                  </a:ext>
                </a:extLst>
              </a:tr>
              <a:tr h="472510"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RIOO – Single Model ESR Project updates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Ashwini Krishna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3:00 PM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0207765"/>
                  </a:ext>
                </a:extLst>
              </a:tr>
              <a:tr h="472510"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Developer Portal Go-live site walkthrough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Brandon Johnson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3:15 PM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17804852"/>
                  </a:ext>
                </a:extLst>
              </a:tr>
              <a:tr h="419385"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Public API multi-download feature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Omar Soberanis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3:25 PM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88325912"/>
                  </a:ext>
                </a:extLst>
              </a:tr>
              <a:tr h="236256"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Other Projects/Initiatives update.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3:35 PM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88083379"/>
                  </a:ext>
                </a:extLst>
              </a:tr>
              <a:tr h="24806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NPRR1186 Updates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Sreenivas Badri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15030565"/>
                  </a:ext>
                </a:extLst>
              </a:tr>
              <a:tr h="4193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ERCOT MMS Migration to Linux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Katherine Li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98767861"/>
                  </a:ext>
                </a:extLst>
              </a:tr>
              <a:tr h="23625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NERC Project 2015-09 Update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Sreenivas Badri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97571864"/>
                  </a:ext>
                </a:extLst>
              </a:tr>
              <a:tr h="236256"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10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NERC Update – EMSWG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Wei Qiu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3:45 PM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18196692"/>
                  </a:ext>
                </a:extLst>
              </a:tr>
              <a:tr h="236256"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11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Future Topics of Interest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Sreenivas Badri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3:55 PM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22199322"/>
                  </a:ext>
                </a:extLst>
              </a:tr>
              <a:tr h="236256"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12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Adjourn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Sreenivas Badri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4:00 PM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265825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09273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9621C7-D855-4944-BD1A-BD735D4AC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Updates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EC09B2-E9BC-44FC-B87A-EBD5536CC3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3200" dirty="0"/>
              <a:t>Project Updates – Troy Anderson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915E3D-64D1-44AA-A229-A8B6A5A9B5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4837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9621C7-D855-4944-BD1A-BD735D4AC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RTC+B Updates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EC09B2-E9BC-44FC-B87A-EBD5536CC3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3200" dirty="0"/>
              <a:t>RTC+B Updates – Matt Mereness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915E3D-64D1-44AA-A229-A8B6A5A9B5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0209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9621C7-D855-4944-BD1A-BD735D4AC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RTC+B – Technical Discussions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EC09B2-E9BC-44FC-B87A-EBD5536CC3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 algn="ctr">
              <a:buNone/>
            </a:pPr>
            <a:r>
              <a:rPr lang="en-US" sz="2400" dirty="0"/>
              <a:t>RTC+B Technical Discussions - Next Steps – Sreenivas Badri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915E3D-64D1-44AA-A229-A8B6A5A9B5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1626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DD5753-0819-4390-A309-990EE981A9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SCR820 – Real-Time Operator Messaging Tool - POC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C37A8A-0170-4164-B0E6-45E1885EC7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marR="0" lvl="0" indent="-34290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788670" algn="l"/>
                <a:tab pos="2743200" algn="ctr"/>
                <a:tab pos="4105275" algn="l"/>
              </a:tabLst>
            </a:pPr>
            <a:endParaRPr lang="en-US" sz="2800" b="0" dirty="0">
              <a:effectLst/>
            </a:endParaRPr>
          </a:p>
          <a:p>
            <a:pPr marL="0" marR="0" lvl="0" indent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788670" algn="l"/>
                <a:tab pos="2743200" algn="ctr"/>
                <a:tab pos="4105275" algn="l"/>
              </a:tabLst>
            </a:pPr>
            <a:r>
              <a:rPr lang="en-US" sz="2800" b="0" dirty="0">
                <a:effectLst/>
              </a:rPr>
              <a:t>SCR820 Updates and Real-Time Operator Messaging Tool POC Demo - Sreenivas Badri/Satya Godavarti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A62EDE-B78E-416E-A27E-AC21EEC347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4280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DD5753-0819-4390-A309-990EE981A9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200" dirty="0"/>
              <a:t>RIOO – Single Model ESR Project Updates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C37A8A-0170-4164-B0E6-45E1885EC7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marR="0" lvl="0" indent="-34290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788670" algn="l"/>
                <a:tab pos="2743200" algn="ctr"/>
                <a:tab pos="4105275" algn="l"/>
              </a:tabLst>
            </a:pPr>
            <a:endParaRPr lang="en-US" sz="2800" b="0" dirty="0">
              <a:effectLst/>
            </a:endParaRPr>
          </a:p>
          <a:p>
            <a:pPr marL="0" marR="0" lvl="0" indent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788670" algn="l"/>
                <a:tab pos="2743200" algn="ctr"/>
                <a:tab pos="4105275" algn="l"/>
              </a:tabLst>
            </a:pPr>
            <a:r>
              <a:rPr lang="en-US" sz="2400" b="0" dirty="0">
                <a:effectLst/>
              </a:rPr>
              <a:t>RIOO – Single Model ESR Project Updates – Ashwini Krishna</a:t>
            </a:r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A62EDE-B78E-416E-A27E-AC21EEC347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048189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2" ma:contentTypeDescription="Create a new document." ma:contentTypeScope="" ma:versionID="63b4750df494f1e899998ba0dd64b59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26b17897b0dee42c4ef932dfddf4050e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purl.org/dc/terms/"/>
    <ds:schemaRef ds:uri="http://schemas.openxmlformats.org/package/2006/metadata/core-properties"/>
    <ds:schemaRef ds:uri="http://purl.org/dc/dcmitype/"/>
    <ds:schemaRef ds:uri="http://www.w3.org/XML/1998/namespace"/>
    <ds:schemaRef ds:uri="http://schemas.microsoft.com/office/infopath/2007/PartnerControls"/>
    <ds:schemaRef ds:uri="c34af464-7aa1-4edd-9be4-83dffc1cb926"/>
  </ds:schemaRefs>
</ds:datastoreItem>
</file>

<file path=customXml/itemProps3.xml><?xml version="1.0" encoding="utf-8"?>
<ds:datastoreItem xmlns:ds="http://schemas.openxmlformats.org/officeDocument/2006/customXml" ds:itemID="{843EB0A4-50A9-4E33-98AC-BC2B61C8A1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2363</TotalTime>
  <Words>350</Words>
  <Application>Microsoft Office PowerPoint</Application>
  <PresentationFormat>On-screen Show (4:3)</PresentationFormat>
  <Paragraphs>148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Symbol</vt:lpstr>
      <vt:lpstr>1_Custom Design</vt:lpstr>
      <vt:lpstr>Office Theme</vt:lpstr>
      <vt:lpstr>PowerPoint Presentation</vt:lpstr>
      <vt:lpstr>ERCOT TWG</vt:lpstr>
      <vt:lpstr>ERCOT TWG</vt:lpstr>
      <vt:lpstr>ERCOT TWG Agenda</vt:lpstr>
      <vt:lpstr>Project Updates</vt:lpstr>
      <vt:lpstr>RTC+B Updates</vt:lpstr>
      <vt:lpstr>RTC+B – Technical Discussions</vt:lpstr>
      <vt:lpstr>SCR820 – Real-Time Operator Messaging Tool - POC</vt:lpstr>
      <vt:lpstr>RIOO – Single Model ESR Project Updates</vt:lpstr>
      <vt:lpstr>Developer Portal and Public API Updates</vt:lpstr>
      <vt:lpstr>Other Projects/Initiatives Update</vt:lpstr>
      <vt:lpstr>NERC EMSWG Update</vt:lpstr>
      <vt:lpstr>ERCOT TWG – Open Forum</vt:lpstr>
      <vt:lpstr>ERCOT TWG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Badri, Sreenivas</cp:lastModifiedBy>
  <cp:revision>63</cp:revision>
  <cp:lastPrinted>2016-01-21T20:53:15Z</cp:lastPrinted>
  <dcterms:created xsi:type="dcterms:W3CDTF">2016-01-21T15:20:31Z</dcterms:created>
  <dcterms:modified xsi:type="dcterms:W3CDTF">2024-03-27T23:09:36Z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2024-02-20T13:03:33Z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6e019d9d-d939-4c70-8667-61352cf99a06</vt:lpwstr>
  </property>
  <property fmtid="{D5CDD505-2E9C-101B-9397-08002B2CF9AE}" pid="9" name="MSIP_Label_7084cbda-52b8-46fb-a7b7-cb5bd465ed85_ContentBits">
    <vt:lpwstr>0</vt:lpwstr>
  </property>
</Properties>
</file>