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5"/>
  </p:notesMasterIdLst>
  <p:handoutMasterIdLst>
    <p:handoutMasterId r:id="rId16"/>
  </p:handoutMasterIdLst>
  <p:sldIdLst>
    <p:sldId id="542" r:id="rId7"/>
    <p:sldId id="751" r:id="rId8"/>
    <p:sldId id="736" r:id="rId9"/>
    <p:sldId id="742" r:id="rId10"/>
    <p:sldId id="747" r:id="rId11"/>
    <p:sldId id="744" r:id="rId12"/>
    <p:sldId id="745" r:id="rId13"/>
    <p:sldId id="746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210E16-8D79-8505-F57C-62CAD3E6CDAD}" name="Rowe, Evan" initials="RE" userId="S::Evan.Rowe@ercot.com::d81abe1c-6950-4df8-9373-68ccbd6192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  <a:srgbClr val="FF8200"/>
    <a:srgbClr val="FFE6CC"/>
    <a:srgbClr val="890C58"/>
    <a:srgbClr val="CCEFF4"/>
    <a:srgbClr val="DEE1E2"/>
    <a:srgbClr val="E8CEDD"/>
    <a:srgbClr val="FF505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433" autoAdjust="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ringer, Agee" userId="c70aae34-03cc-4ca4-9dc9-ab0f1f0f7e1f" providerId="ADAL" clId="{FCE8CFEB-FCE0-4250-A7F9-02ED91D1A716}"/>
    <pc:docChg chg="undo redo custSel addSld delSld modSld sldOrd modMainMaster">
      <pc:chgData name="Springer, Agee" userId="c70aae34-03cc-4ca4-9dc9-ab0f1f0f7e1f" providerId="ADAL" clId="{FCE8CFEB-FCE0-4250-A7F9-02ED91D1A716}" dt="2024-02-14T21:42:52.572" v="3682" actId="20577"/>
      <pc:docMkLst>
        <pc:docMk/>
      </pc:docMkLst>
      <pc:sldChg chg="modSp mod">
        <pc:chgData name="Springer, Agee" userId="c70aae34-03cc-4ca4-9dc9-ab0f1f0f7e1f" providerId="ADAL" clId="{FCE8CFEB-FCE0-4250-A7F9-02ED91D1A716}" dt="2024-02-01T20:54:47.766" v="3287" actId="207"/>
        <pc:sldMkLst>
          <pc:docMk/>
          <pc:sldMk cId="1850676767" sldId="542"/>
        </pc:sldMkLst>
        <pc:spChg chg="mod">
          <ac:chgData name="Springer, Agee" userId="c70aae34-03cc-4ca4-9dc9-ab0f1f0f7e1f" providerId="ADAL" clId="{FCE8CFEB-FCE0-4250-A7F9-02ED91D1A716}" dt="2024-02-01T20:54:47.766" v="3287" actId="207"/>
          <ac:spMkLst>
            <pc:docMk/>
            <pc:sldMk cId="1850676767" sldId="542"/>
            <ac:spMk id="4" creationId="{71B380C9-83F4-13B7-773B-9880F0F13E5F}"/>
          </ac:spMkLst>
        </pc:spChg>
      </pc:sldChg>
      <pc:sldChg chg="modSp del mod ord">
        <pc:chgData name="Springer, Agee" userId="c70aae34-03cc-4ca4-9dc9-ab0f1f0f7e1f" providerId="ADAL" clId="{FCE8CFEB-FCE0-4250-A7F9-02ED91D1A716}" dt="2024-02-01T20:46:31.335" v="2854" actId="47"/>
        <pc:sldMkLst>
          <pc:docMk/>
          <pc:sldMk cId="1140644507" sldId="735"/>
        </pc:sldMkLst>
        <pc:spChg chg="mod">
          <ac:chgData name="Springer, Agee" userId="c70aae34-03cc-4ca4-9dc9-ab0f1f0f7e1f" providerId="ADAL" clId="{FCE8CFEB-FCE0-4250-A7F9-02ED91D1A716}" dt="2024-02-01T19:56:12.852" v="1271" actId="20577"/>
          <ac:spMkLst>
            <pc:docMk/>
            <pc:sldMk cId="1140644507" sldId="735"/>
            <ac:spMk id="2" creationId="{647F4CB8-5E1A-C9A5-459E-31BFC61F9C85}"/>
          </ac:spMkLst>
        </pc:spChg>
        <pc:spChg chg="mod">
          <ac:chgData name="Springer, Agee" userId="c70aae34-03cc-4ca4-9dc9-ab0f1f0f7e1f" providerId="ADAL" clId="{FCE8CFEB-FCE0-4250-A7F9-02ED91D1A716}" dt="2024-02-01T20:06:52.671" v="2110" actId="20577"/>
          <ac:spMkLst>
            <pc:docMk/>
            <pc:sldMk cId="1140644507" sldId="735"/>
            <ac:spMk id="3" creationId="{D8C7813B-55EE-694D-9483-B49917C8E8F9}"/>
          </ac:spMkLst>
        </pc:spChg>
      </pc:sldChg>
      <pc:sldChg chg="modSp mod modNotesTx">
        <pc:chgData name="Springer, Agee" userId="c70aae34-03cc-4ca4-9dc9-ab0f1f0f7e1f" providerId="ADAL" clId="{FCE8CFEB-FCE0-4250-A7F9-02ED91D1A716}" dt="2024-02-14T21:27:25.770" v="3656" actId="20577"/>
        <pc:sldMkLst>
          <pc:docMk/>
          <pc:sldMk cId="1616589526" sldId="736"/>
        </pc:sldMkLst>
        <pc:spChg chg="mod">
          <ac:chgData name="Springer, Agee" userId="c70aae34-03cc-4ca4-9dc9-ab0f1f0f7e1f" providerId="ADAL" clId="{FCE8CFEB-FCE0-4250-A7F9-02ED91D1A716}" dt="2024-02-01T19:25:35.650" v="203" actId="20577"/>
          <ac:spMkLst>
            <pc:docMk/>
            <pc:sldMk cId="1616589526" sldId="736"/>
            <ac:spMk id="2" creationId="{1B8207A1-CE84-6967-C7AD-C330EB307F2E}"/>
          </ac:spMkLst>
        </pc:spChg>
        <pc:spChg chg="mod">
          <ac:chgData name="Springer, Agee" userId="c70aae34-03cc-4ca4-9dc9-ab0f1f0f7e1f" providerId="ADAL" clId="{FCE8CFEB-FCE0-4250-A7F9-02ED91D1A716}" dt="2024-02-14T21:27:25.770" v="3656" actId="20577"/>
          <ac:spMkLst>
            <pc:docMk/>
            <pc:sldMk cId="1616589526" sldId="736"/>
            <ac:spMk id="10" creationId="{093FD006-6D57-4E7F-E2E0-15E66EF5303C}"/>
          </ac:spMkLst>
        </pc:spChg>
      </pc:sldChg>
      <pc:sldChg chg="modSp del mod">
        <pc:chgData name="Springer, Agee" userId="c70aae34-03cc-4ca4-9dc9-ab0f1f0f7e1f" providerId="ADAL" clId="{FCE8CFEB-FCE0-4250-A7F9-02ED91D1A716}" dt="2024-02-01T20:49:35.035" v="3103" actId="47"/>
        <pc:sldMkLst>
          <pc:docMk/>
          <pc:sldMk cId="3156721458" sldId="741"/>
        </pc:sldMkLst>
        <pc:spChg chg="mod">
          <ac:chgData name="Springer, Agee" userId="c70aae34-03cc-4ca4-9dc9-ab0f1f0f7e1f" providerId="ADAL" clId="{FCE8CFEB-FCE0-4250-A7F9-02ED91D1A716}" dt="2024-02-01T20:46:51.976" v="2872" actId="20577"/>
          <ac:spMkLst>
            <pc:docMk/>
            <pc:sldMk cId="3156721458" sldId="741"/>
            <ac:spMk id="2" creationId="{FB53C26A-5DCB-20AE-3206-B181639DF7DF}"/>
          </ac:spMkLst>
        </pc:spChg>
        <pc:spChg chg="mod">
          <ac:chgData name="Springer, Agee" userId="c70aae34-03cc-4ca4-9dc9-ab0f1f0f7e1f" providerId="ADAL" clId="{FCE8CFEB-FCE0-4250-A7F9-02ED91D1A716}" dt="2024-02-01T20:48:00.046" v="2896" actId="14100"/>
          <ac:spMkLst>
            <pc:docMk/>
            <pc:sldMk cId="3156721458" sldId="741"/>
            <ac:spMk id="3" creationId="{25EBDE02-C905-F5F9-3C57-C3C94E533606}"/>
          </ac:spMkLst>
        </pc:spChg>
      </pc:sldChg>
      <pc:sldChg chg="modSp mod modNotesTx">
        <pc:chgData name="Springer, Agee" userId="c70aae34-03cc-4ca4-9dc9-ab0f1f0f7e1f" providerId="ADAL" clId="{FCE8CFEB-FCE0-4250-A7F9-02ED91D1A716}" dt="2024-02-01T19:25:21.780" v="182" actId="20577"/>
        <pc:sldMkLst>
          <pc:docMk/>
          <pc:sldMk cId="2159605443" sldId="742"/>
        </pc:sldMkLst>
        <pc:spChg chg="mod">
          <ac:chgData name="Springer, Agee" userId="c70aae34-03cc-4ca4-9dc9-ab0f1f0f7e1f" providerId="ADAL" clId="{FCE8CFEB-FCE0-4250-A7F9-02ED91D1A716}" dt="2024-02-01T19:24:57.646" v="171" actId="20577"/>
          <ac:spMkLst>
            <pc:docMk/>
            <pc:sldMk cId="2159605443" sldId="742"/>
            <ac:spMk id="2" creationId="{1B8207A1-CE84-6967-C7AD-C330EB307F2E}"/>
          </ac:spMkLst>
        </pc:spChg>
        <pc:spChg chg="mod">
          <ac:chgData name="Springer, Agee" userId="c70aae34-03cc-4ca4-9dc9-ab0f1f0f7e1f" providerId="ADAL" clId="{FCE8CFEB-FCE0-4250-A7F9-02ED91D1A716}" dt="2024-02-01T19:25:06.313" v="181" actId="20577"/>
          <ac:spMkLst>
            <pc:docMk/>
            <pc:sldMk cId="2159605443" sldId="742"/>
            <ac:spMk id="10" creationId="{093FD006-6D57-4E7F-E2E0-15E66EF5303C}"/>
          </ac:spMkLst>
        </pc:spChg>
      </pc:sldChg>
      <pc:sldChg chg="modSp del mod modNotesTx">
        <pc:chgData name="Springer, Agee" userId="c70aae34-03cc-4ca4-9dc9-ab0f1f0f7e1f" providerId="ADAL" clId="{FCE8CFEB-FCE0-4250-A7F9-02ED91D1A716}" dt="2024-02-01T19:52:58.493" v="1214" actId="47"/>
        <pc:sldMkLst>
          <pc:docMk/>
          <pc:sldMk cId="3268255552" sldId="743"/>
        </pc:sldMkLst>
        <pc:spChg chg="mod">
          <ac:chgData name="Springer, Agee" userId="c70aae34-03cc-4ca4-9dc9-ab0f1f0f7e1f" providerId="ADAL" clId="{FCE8CFEB-FCE0-4250-A7F9-02ED91D1A716}" dt="2024-02-01T19:15:11.688" v="91" actId="20577"/>
          <ac:spMkLst>
            <pc:docMk/>
            <pc:sldMk cId="3268255552" sldId="743"/>
            <ac:spMk id="2" creationId="{1B8207A1-CE84-6967-C7AD-C330EB307F2E}"/>
          </ac:spMkLst>
        </pc:spChg>
        <pc:spChg chg="mod">
          <ac:chgData name="Springer, Agee" userId="c70aae34-03cc-4ca4-9dc9-ab0f1f0f7e1f" providerId="ADAL" clId="{FCE8CFEB-FCE0-4250-A7F9-02ED91D1A716}" dt="2024-02-01T19:34:23.936" v="402" actId="14100"/>
          <ac:spMkLst>
            <pc:docMk/>
            <pc:sldMk cId="3268255552" sldId="743"/>
            <ac:spMk id="10" creationId="{093FD006-6D57-4E7F-E2E0-15E66EF5303C}"/>
          </ac:spMkLst>
        </pc:spChg>
      </pc:sldChg>
      <pc:sldChg chg="modSp mod modNotesTx">
        <pc:chgData name="Springer, Agee" userId="c70aae34-03cc-4ca4-9dc9-ab0f1f0f7e1f" providerId="ADAL" clId="{FCE8CFEB-FCE0-4250-A7F9-02ED91D1A716}" dt="2024-02-14T21:42:52.572" v="3682" actId="20577"/>
        <pc:sldMkLst>
          <pc:docMk/>
          <pc:sldMk cId="1567087529" sldId="744"/>
        </pc:sldMkLst>
        <pc:spChg chg="mod">
          <ac:chgData name="Springer, Agee" userId="c70aae34-03cc-4ca4-9dc9-ab0f1f0f7e1f" providerId="ADAL" clId="{FCE8CFEB-FCE0-4250-A7F9-02ED91D1A716}" dt="2024-02-01T19:25:58.995" v="213" actId="20577"/>
          <ac:spMkLst>
            <pc:docMk/>
            <pc:sldMk cId="1567087529" sldId="744"/>
            <ac:spMk id="2" creationId="{1B8207A1-CE84-6967-C7AD-C330EB307F2E}"/>
          </ac:spMkLst>
        </pc:spChg>
        <pc:spChg chg="mod">
          <ac:chgData name="Springer, Agee" userId="c70aae34-03cc-4ca4-9dc9-ab0f1f0f7e1f" providerId="ADAL" clId="{FCE8CFEB-FCE0-4250-A7F9-02ED91D1A716}" dt="2024-02-01T19:50:53.425" v="1203" actId="20577"/>
          <ac:spMkLst>
            <pc:docMk/>
            <pc:sldMk cId="1567087529" sldId="744"/>
            <ac:spMk id="5" creationId="{AE8F70B4-BD87-B7E0-1162-31B77402E62A}"/>
          </ac:spMkLst>
        </pc:spChg>
        <pc:spChg chg="mod">
          <ac:chgData name="Springer, Agee" userId="c70aae34-03cc-4ca4-9dc9-ab0f1f0f7e1f" providerId="ADAL" clId="{FCE8CFEB-FCE0-4250-A7F9-02ED91D1A716}" dt="2024-02-01T19:50:59.394" v="1204" actId="1076"/>
          <ac:spMkLst>
            <pc:docMk/>
            <pc:sldMk cId="1567087529" sldId="744"/>
            <ac:spMk id="7" creationId="{91FB52CA-8AA6-C444-6E99-D43A8D32ABCE}"/>
          </ac:spMkLst>
        </pc:spChg>
        <pc:spChg chg="mod">
          <ac:chgData name="Springer, Agee" userId="c70aae34-03cc-4ca4-9dc9-ab0f1f0f7e1f" providerId="ADAL" clId="{FCE8CFEB-FCE0-4250-A7F9-02ED91D1A716}" dt="2024-02-14T21:42:52.572" v="3682" actId="20577"/>
          <ac:spMkLst>
            <pc:docMk/>
            <pc:sldMk cId="1567087529" sldId="744"/>
            <ac:spMk id="10" creationId="{093FD006-6D57-4E7F-E2E0-15E66EF5303C}"/>
          </ac:spMkLst>
        </pc:spChg>
      </pc:sldChg>
      <pc:sldChg chg="modSp mod modNotesTx">
        <pc:chgData name="Springer, Agee" userId="c70aae34-03cc-4ca4-9dc9-ab0f1f0f7e1f" providerId="ADAL" clId="{FCE8CFEB-FCE0-4250-A7F9-02ED91D1A716}" dt="2024-02-01T19:28:51.903" v="398" actId="20577"/>
        <pc:sldMkLst>
          <pc:docMk/>
          <pc:sldMk cId="3348964796" sldId="745"/>
        </pc:sldMkLst>
        <pc:spChg chg="mod">
          <ac:chgData name="Springer, Agee" userId="c70aae34-03cc-4ca4-9dc9-ab0f1f0f7e1f" providerId="ADAL" clId="{FCE8CFEB-FCE0-4250-A7F9-02ED91D1A716}" dt="2024-02-01T19:28:08.580" v="383" actId="20577"/>
          <ac:spMkLst>
            <pc:docMk/>
            <pc:sldMk cId="3348964796" sldId="745"/>
            <ac:spMk id="2" creationId="{1B8207A1-CE84-6967-C7AD-C330EB307F2E}"/>
          </ac:spMkLst>
        </pc:spChg>
        <pc:spChg chg="mod">
          <ac:chgData name="Springer, Agee" userId="c70aae34-03cc-4ca4-9dc9-ab0f1f0f7e1f" providerId="ADAL" clId="{FCE8CFEB-FCE0-4250-A7F9-02ED91D1A716}" dt="2024-02-01T19:28:51.903" v="398" actId="20577"/>
          <ac:spMkLst>
            <pc:docMk/>
            <pc:sldMk cId="3348964796" sldId="745"/>
            <ac:spMk id="10" creationId="{093FD006-6D57-4E7F-E2E0-15E66EF5303C}"/>
          </ac:spMkLst>
        </pc:spChg>
      </pc:sldChg>
      <pc:sldChg chg="addSp delSp modSp new mod">
        <pc:chgData name="Springer, Agee" userId="c70aae34-03cc-4ca4-9dc9-ab0f1f0f7e1f" providerId="ADAL" clId="{FCE8CFEB-FCE0-4250-A7F9-02ED91D1A716}" dt="2024-02-01T21:50:09" v="3608" actId="20577"/>
        <pc:sldMkLst>
          <pc:docMk/>
          <pc:sldMk cId="3613494231" sldId="746"/>
        </pc:sldMkLst>
        <pc:spChg chg="mod">
          <ac:chgData name="Springer, Agee" userId="c70aae34-03cc-4ca4-9dc9-ab0f1f0f7e1f" providerId="ADAL" clId="{FCE8CFEB-FCE0-4250-A7F9-02ED91D1A716}" dt="2024-02-01T19:35:39.096" v="453" actId="20577"/>
          <ac:spMkLst>
            <pc:docMk/>
            <pc:sldMk cId="3613494231" sldId="746"/>
            <ac:spMk id="2" creationId="{50D7C1EB-55A2-C06E-577E-7A7FCDC2F8CC}"/>
          </ac:spMkLst>
        </pc:spChg>
        <pc:spChg chg="add del">
          <ac:chgData name="Springer, Agee" userId="c70aae34-03cc-4ca4-9dc9-ab0f1f0f7e1f" providerId="ADAL" clId="{FCE8CFEB-FCE0-4250-A7F9-02ED91D1A716}" dt="2024-02-01T19:37:07.800" v="462" actId="3680"/>
          <ac:spMkLst>
            <pc:docMk/>
            <pc:sldMk cId="3613494231" sldId="746"/>
            <ac:spMk id="3" creationId="{7E7D98C0-968F-6AD1-FC93-C609DC2C4C32}"/>
          </ac:spMkLst>
        </pc:spChg>
        <pc:spChg chg="add mod">
          <ac:chgData name="Springer, Agee" userId="c70aae34-03cc-4ca4-9dc9-ab0f1f0f7e1f" providerId="ADAL" clId="{FCE8CFEB-FCE0-4250-A7F9-02ED91D1A716}" dt="2024-02-01T20:53:36.050" v="3186" actId="14100"/>
          <ac:spMkLst>
            <pc:docMk/>
            <pc:sldMk cId="3613494231" sldId="746"/>
            <ac:spMk id="7" creationId="{075E31C8-9048-1E76-5CF8-EC5C34B143C8}"/>
          </ac:spMkLst>
        </pc:spChg>
        <pc:graphicFrameChg chg="add del mod ord modGraphic">
          <ac:chgData name="Springer, Agee" userId="c70aae34-03cc-4ca4-9dc9-ab0f1f0f7e1f" providerId="ADAL" clId="{FCE8CFEB-FCE0-4250-A7F9-02ED91D1A716}" dt="2024-02-01T19:37:01.305" v="461" actId="3680"/>
          <ac:graphicFrameMkLst>
            <pc:docMk/>
            <pc:sldMk cId="3613494231" sldId="746"/>
            <ac:graphicFrameMk id="5" creationId="{98546CDF-2235-6AE7-CEC5-0C4D6903988B}"/>
          </ac:graphicFrameMkLst>
        </pc:graphicFrameChg>
        <pc:graphicFrameChg chg="add mod ord modGraphic">
          <ac:chgData name="Springer, Agee" userId="c70aae34-03cc-4ca4-9dc9-ab0f1f0f7e1f" providerId="ADAL" clId="{FCE8CFEB-FCE0-4250-A7F9-02ED91D1A716}" dt="2024-02-01T21:50:09" v="3608" actId="20577"/>
          <ac:graphicFrameMkLst>
            <pc:docMk/>
            <pc:sldMk cId="3613494231" sldId="746"/>
            <ac:graphicFrameMk id="6" creationId="{DCB1B559-E910-48FC-22D1-3240151AEAC7}"/>
          </ac:graphicFrameMkLst>
        </pc:graphicFrameChg>
      </pc:sldChg>
      <pc:sldChg chg="modSp add mod">
        <pc:chgData name="Springer, Agee" userId="c70aae34-03cc-4ca4-9dc9-ab0f1f0f7e1f" providerId="ADAL" clId="{FCE8CFEB-FCE0-4250-A7F9-02ED91D1A716}" dt="2024-02-09T17:08:27.353" v="3652" actId="20577"/>
        <pc:sldMkLst>
          <pc:docMk/>
          <pc:sldMk cId="1941745776" sldId="747"/>
        </pc:sldMkLst>
        <pc:spChg chg="mod">
          <ac:chgData name="Springer, Agee" userId="c70aae34-03cc-4ca4-9dc9-ab0f1f0f7e1f" providerId="ADAL" clId="{FCE8CFEB-FCE0-4250-A7F9-02ED91D1A716}" dt="2024-02-01T19:51:21.957" v="1207"/>
          <ac:spMkLst>
            <pc:docMk/>
            <pc:sldMk cId="1941745776" sldId="747"/>
            <ac:spMk id="2" creationId="{1B8207A1-CE84-6967-C7AD-C330EB307F2E}"/>
          </ac:spMkLst>
        </pc:spChg>
        <pc:spChg chg="mod">
          <ac:chgData name="Springer, Agee" userId="c70aae34-03cc-4ca4-9dc9-ab0f1f0f7e1f" providerId="ADAL" clId="{FCE8CFEB-FCE0-4250-A7F9-02ED91D1A716}" dt="2024-02-01T19:51:30.518" v="1208"/>
          <ac:spMkLst>
            <pc:docMk/>
            <pc:sldMk cId="1941745776" sldId="747"/>
            <ac:spMk id="5" creationId="{AE8F70B4-BD87-B7E0-1162-31B77402E62A}"/>
          </ac:spMkLst>
        </pc:spChg>
        <pc:spChg chg="mod">
          <ac:chgData name="Springer, Agee" userId="c70aae34-03cc-4ca4-9dc9-ab0f1f0f7e1f" providerId="ADAL" clId="{FCE8CFEB-FCE0-4250-A7F9-02ED91D1A716}" dt="2024-02-09T17:08:27.353" v="3652" actId="20577"/>
          <ac:spMkLst>
            <pc:docMk/>
            <pc:sldMk cId="1941745776" sldId="747"/>
            <ac:spMk id="10" creationId="{093FD006-6D57-4E7F-E2E0-15E66EF5303C}"/>
          </ac:spMkLst>
        </pc:spChg>
      </pc:sldChg>
      <pc:sldChg chg="modSp new del mod">
        <pc:chgData name="Springer, Agee" userId="c70aae34-03cc-4ca4-9dc9-ab0f1f0f7e1f" providerId="ADAL" clId="{FCE8CFEB-FCE0-4250-A7F9-02ED91D1A716}" dt="2024-02-01T20:12:53.102" v="2222" actId="47"/>
        <pc:sldMkLst>
          <pc:docMk/>
          <pc:sldMk cId="45040108" sldId="748"/>
        </pc:sldMkLst>
        <pc:spChg chg="mod">
          <ac:chgData name="Springer, Agee" userId="c70aae34-03cc-4ca4-9dc9-ab0f1f0f7e1f" providerId="ADAL" clId="{FCE8CFEB-FCE0-4250-A7F9-02ED91D1A716}" dt="2024-02-01T20:10:44.813" v="2217" actId="20577"/>
          <ac:spMkLst>
            <pc:docMk/>
            <pc:sldMk cId="45040108" sldId="748"/>
            <ac:spMk id="2" creationId="{BA4E5CEA-A243-531C-CA13-80447FA59793}"/>
          </ac:spMkLst>
        </pc:spChg>
      </pc:sldChg>
      <pc:sldChg chg="modSp new del mod">
        <pc:chgData name="Springer, Agee" userId="c70aae34-03cc-4ca4-9dc9-ab0f1f0f7e1f" providerId="ADAL" clId="{FCE8CFEB-FCE0-4250-A7F9-02ED91D1A716}" dt="2024-02-01T20:12:51.881" v="2221" actId="47"/>
        <pc:sldMkLst>
          <pc:docMk/>
          <pc:sldMk cId="2040403746" sldId="749"/>
        </pc:sldMkLst>
        <pc:spChg chg="mod">
          <ac:chgData name="Springer, Agee" userId="c70aae34-03cc-4ca4-9dc9-ab0f1f0f7e1f" providerId="ADAL" clId="{FCE8CFEB-FCE0-4250-A7F9-02ED91D1A716}" dt="2024-02-01T20:12:38.079" v="2219" actId="20577"/>
          <ac:spMkLst>
            <pc:docMk/>
            <pc:sldMk cId="2040403746" sldId="749"/>
            <ac:spMk id="3" creationId="{5B45D5F0-7A15-98B3-C2A9-2D514C054A1E}"/>
          </ac:spMkLst>
        </pc:spChg>
      </pc:sldChg>
      <pc:sldChg chg="addSp delSp modSp new mod">
        <pc:chgData name="Springer, Agee" userId="c70aae34-03cc-4ca4-9dc9-ab0f1f0f7e1f" providerId="ADAL" clId="{FCE8CFEB-FCE0-4250-A7F9-02ED91D1A716}" dt="2024-02-01T20:46:04.125" v="2846" actId="20577"/>
        <pc:sldMkLst>
          <pc:docMk/>
          <pc:sldMk cId="4176124767" sldId="750"/>
        </pc:sldMkLst>
        <pc:spChg chg="mod">
          <ac:chgData name="Springer, Agee" userId="c70aae34-03cc-4ca4-9dc9-ab0f1f0f7e1f" providerId="ADAL" clId="{FCE8CFEB-FCE0-4250-A7F9-02ED91D1A716}" dt="2024-02-01T20:46:04.125" v="2846" actId="20577"/>
          <ac:spMkLst>
            <pc:docMk/>
            <pc:sldMk cId="4176124767" sldId="750"/>
            <ac:spMk id="2" creationId="{60C07631-FCED-63EB-46C3-D32BB04BF02E}"/>
          </ac:spMkLst>
        </pc:spChg>
        <pc:spChg chg="del">
          <ac:chgData name="Springer, Agee" userId="c70aae34-03cc-4ca4-9dc9-ab0f1f0f7e1f" providerId="ADAL" clId="{FCE8CFEB-FCE0-4250-A7F9-02ED91D1A716}" dt="2024-02-01T20:25:57.052" v="2241"/>
          <ac:spMkLst>
            <pc:docMk/>
            <pc:sldMk cId="4176124767" sldId="750"/>
            <ac:spMk id="3" creationId="{2E76350B-08C1-2DDD-38AD-17DD075972E7}"/>
          </ac:spMkLst>
        </pc:spChg>
        <pc:spChg chg="mod">
          <ac:chgData name="Springer, Agee" userId="c70aae34-03cc-4ca4-9dc9-ab0f1f0f7e1f" providerId="ADAL" clId="{FCE8CFEB-FCE0-4250-A7F9-02ED91D1A716}" dt="2024-02-01T20:45:22.958" v="2768" actId="20577"/>
          <ac:spMkLst>
            <pc:docMk/>
            <pc:sldMk cId="4176124767" sldId="750"/>
            <ac:spMk id="4" creationId="{777B4752-94DA-3CF2-76A1-AE090FFF5C38}"/>
          </ac:spMkLst>
        </pc:spChg>
        <pc:spChg chg="add del mod">
          <ac:chgData name="Springer, Agee" userId="c70aae34-03cc-4ca4-9dc9-ab0f1f0f7e1f" providerId="ADAL" clId="{FCE8CFEB-FCE0-4250-A7F9-02ED91D1A716}" dt="2024-02-01T20:26:37.740" v="2249" actId="478"/>
          <ac:spMkLst>
            <pc:docMk/>
            <pc:sldMk cId="4176124767" sldId="750"/>
            <ac:spMk id="8" creationId="{0353515A-1444-BF2F-B173-9439CC4E05EE}"/>
          </ac:spMkLst>
        </pc:spChg>
        <pc:spChg chg="add del mod">
          <ac:chgData name="Springer, Agee" userId="c70aae34-03cc-4ca4-9dc9-ab0f1f0f7e1f" providerId="ADAL" clId="{FCE8CFEB-FCE0-4250-A7F9-02ED91D1A716}" dt="2024-02-01T20:26:42.756" v="2251"/>
          <ac:spMkLst>
            <pc:docMk/>
            <pc:sldMk cId="4176124767" sldId="750"/>
            <ac:spMk id="10" creationId="{2BEE5B71-D6B3-7A91-9D54-E61AA4D11A24}"/>
          </ac:spMkLst>
        </pc:spChg>
        <pc:spChg chg="add del mod">
          <ac:chgData name="Springer, Agee" userId="c70aae34-03cc-4ca4-9dc9-ab0f1f0f7e1f" providerId="ADAL" clId="{FCE8CFEB-FCE0-4250-A7F9-02ED91D1A716}" dt="2024-02-01T20:29:22.260" v="2477"/>
          <ac:spMkLst>
            <pc:docMk/>
            <pc:sldMk cId="4176124767" sldId="750"/>
            <ac:spMk id="14" creationId="{5413E17F-F539-2E4F-8810-BD02A865BE83}"/>
          </ac:spMkLst>
        </pc:spChg>
        <pc:picChg chg="add del mod">
          <ac:chgData name="Springer, Agee" userId="c70aae34-03cc-4ca4-9dc9-ab0f1f0f7e1f" providerId="ADAL" clId="{FCE8CFEB-FCE0-4250-A7F9-02ED91D1A716}" dt="2024-02-01T20:26:40.190" v="2250" actId="478"/>
          <ac:picMkLst>
            <pc:docMk/>
            <pc:sldMk cId="4176124767" sldId="750"/>
            <ac:picMk id="7" creationId="{BBE74B4F-7DC4-C309-97CC-B45F2C968B1E}"/>
          </ac:picMkLst>
        </pc:picChg>
        <pc:picChg chg="add del mod">
          <ac:chgData name="Springer, Agee" userId="c70aae34-03cc-4ca4-9dc9-ab0f1f0f7e1f" providerId="ADAL" clId="{FCE8CFEB-FCE0-4250-A7F9-02ED91D1A716}" dt="2024-02-01T20:29:18.879" v="2476" actId="478"/>
          <ac:picMkLst>
            <pc:docMk/>
            <pc:sldMk cId="4176124767" sldId="750"/>
            <ac:picMk id="12" creationId="{5C9F708F-FA22-8895-2088-E1D368295133}"/>
          </ac:picMkLst>
        </pc:picChg>
        <pc:picChg chg="add mod">
          <ac:chgData name="Springer, Agee" userId="c70aae34-03cc-4ca4-9dc9-ab0f1f0f7e1f" providerId="ADAL" clId="{FCE8CFEB-FCE0-4250-A7F9-02ED91D1A716}" dt="2024-02-01T20:29:27.791" v="2478" actId="1076"/>
          <ac:picMkLst>
            <pc:docMk/>
            <pc:sldMk cId="4176124767" sldId="750"/>
            <ac:picMk id="15" creationId="{C26EC008-7EA8-9D93-2E14-CE1281F519DD}"/>
          </ac:picMkLst>
        </pc:picChg>
        <pc:picChg chg="add mod">
          <ac:chgData name="Springer, Agee" userId="c70aae34-03cc-4ca4-9dc9-ab0f1f0f7e1f" providerId="ADAL" clId="{FCE8CFEB-FCE0-4250-A7F9-02ED91D1A716}" dt="2024-02-01T20:39:46.861" v="2521" actId="1076"/>
          <ac:picMkLst>
            <pc:docMk/>
            <pc:sldMk cId="4176124767" sldId="750"/>
            <ac:picMk id="16" creationId="{A73305DB-223E-245F-6F94-730F9FBE59E9}"/>
          </ac:picMkLst>
        </pc:picChg>
        <pc:picChg chg="add mod modCrop">
          <ac:chgData name="Springer, Agee" userId="c70aae34-03cc-4ca4-9dc9-ab0f1f0f7e1f" providerId="ADAL" clId="{FCE8CFEB-FCE0-4250-A7F9-02ED91D1A716}" dt="2024-02-01T20:45:03.253" v="2766" actId="1076"/>
          <ac:picMkLst>
            <pc:docMk/>
            <pc:sldMk cId="4176124767" sldId="750"/>
            <ac:picMk id="17" creationId="{99B3FBB9-585D-EB01-9774-262B67408758}"/>
          </ac:picMkLst>
        </pc:picChg>
      </pc:sldChg>
      <pc:sldChg chg="modSp new mod ord">
        <pc:chgData name="Springer, Agee" userId="c70aae34-03cc-4ca4-9dc9-ab0f1f0f7e1f" providerId="ADAL" clId="{FCE8CFEB-FCE0-4250-A7F9-02ED91D1A716}" dt="2024-02-01T20:46:27.843" v="2853"/>
        <pc:sldMkLst>
          <pc:docMk/>
          <pc:sldMk cId="268780266" sldId="751"/>
        </pc:sldMkLst>
        <pc:spChg chg="mod">
          <ac:chgData name="Springer, Agee" userId="c70aae34-03cc-4ca4-9dc9-ab0f1f0f7e1f" providerId="ADAL" clId="{FCE8CFEB-FCE0-4250-A7F9-02ED91D1A716}" dt="2024-02-01T20:46:22.504" v="2850"/>
          <ac:spMkLst>
            <pc:docMk/>
            <pc:sldMk cId="268780266" sldId="751"/>
            <ac:spMk id="2" creationId="{F5481A09-3826-2F30-9B36-637626607220}"/>
          </ac:spMkLst>
        </pc:spChg>
        <pc:spChg chg="mod">
          <ac:chgData name="Springer, Agee" userId="c70aae34-03cc-4ca4-9dc9-ab0f1f0f7e1f" providerId="ADAL" clId="{FCE8CFEB-FCE0-4250-A7F9-02ED91D1A716}" dt="2024-02-01T20:46:27.843" v="2853"/>
          <ac:spMkLst>
            <pc:docMk/>
            <pc:sldMk cId="268780266" sldId="751"/>
            <ac:spMk id="3" creationId="{10DBBC3D-BFB4-B4AF-434D-1B0F92D3FC96}"/>
          </ac:spMkLst>
        </pc:spChg>
      </pc:sldChg>
      <pc:sldMasterChg chg="modSp mod">
        <pc:chgData name="Springer, Agee" userId="c70aae34-03cc-4ca4-9dc9-ab0f1f0f7e1f" providerId="ADAL" clId="{FCE8CFEB-FCE0-4250-A7F9-02ED91D1A716}" dt="2024-02-01T20:56:13.168" v="3299" actId="20577"/>
        <pc:sldMasterMkLst>
          <pc:docMk/>
          <pc:sldMasterMk cId="2409641601" sldId="2147483663"/>
        </pc:sldMasterMkLst>
        <pc:spChg chg="mod">
          <ac:chgData name="Springer, Agee" userId="c70aae34-03cc-4ca4-9dc9-ab0f1f0f7e1f" providerId="ADAL" clId="{FCE8CFEB-FCE0-4250-A7F9-02ED91D1A716}" dt="2024-02-01T20:56:13.168" v="3299" actId="20577"/>
          <ac:spMkLst>
            <pc:docMk/>
            <pc:sldMasterMk cId="2409641601" sldId="2147483663"/>
            <ac:spMk id="9" creationId="{00000000-0000-0000-0000-000000000000}"/>
          </ac:spMkLst>
        </pc:spChg>
      </pc:sldMasterChg>
    </pc:docChg>
  </pc:docChgLst>
  <pc:docChgLst>
    <pc:chgData name="Springer, Agee" userId="c70aae34-03cc-4ca4-9dc9-ab0f1f0f7e1f" providerId="ADAL" clId="{407C40E2-7FC8-48C3-9A96-F14D01C17F69}"/>
    <pc:docChg chg="undo custSel addSld delSld modSld">
      <pc:chgData name="Springer, Agee" userId="c70aae34-03cc-4ca4-9dc9-ab0f1f0f7e1f" providerId="ADAL" clId="{407C40E2-7FC8-48C3-9A96-F14D01C17F69}" dt="2024-01-24T15:58:27.347" v="174" actId="47"/>
      <pc:docMkLst>
        <pc:docMk/>
      </pc:docMkLst>
      <pc:sldChg chg="addSp delSp modSp mod modNotesTx">
        <pc:chgData name="Springer, Agee" userId="c70aae34-03cc-4ca4-9dc9-ab0f1f0f7e1f" providerId="ADAL" clId="{407C40E2-7FC8-48C3-9A96-F14D01C17F69}" dt="2024-01-24T15:50:53.467" v="43" actId="20577"/>
        <pc:sldMkLst>
          <pc:docMk/>
          <pc:sldMk cId="1616589526" sldId="736"/>
        </pc:sldMkLst>
        <pc:spChg chg="del">
          <ac:chgData name="Springer, Agee" userId="c70aae34-03cc-4ca4-9dc9-ab0f1f0f7e1f" providerId="ADAL" clId="{407C40E2-7FC8-48C3-9A96-F14D01C17F69}" dt="2024-01-24T15:48:50.960" v="19" actId="478"/>
          <ac:spMkLst>
            <pc:docMk/>
            <pc:sldMk cId="1616589526" sldId="736"/>
            <ac:spMk id="3" creationId="{32A9711B-E94B-9408-5A5C-D67993567609}"/>
          </ac:spMkLst>
        </pc:spChg>
        <pc:spChg chg="mod">
          <ac:chgData name="Springer, Agee" userId="c70aae34-03cc-4ca4-9dc9-ab0f1f0f7e1f" providerId="ADAL" clId="{407C40E2-7FC8-48C3-9A96-F14D01C17F69}" dt="2024-01-24T15:50:43.747" v="41" actId="20577"/>
          <ac:spMkLst>
            <pc:docMk/>
            <pc:sldMk cId="1616589526" sldId="736"/>
            <ac:spMk id="5" creationId="{AE8F70B4-BD87-B7E0-1162-31B77402E62A}"/>
          </ac:spMkLst>
        </pc:spChg>
        <pc:spChg chg="del mod">
          <ac:chgData name="Springer, Agee" userId="c70aae34-03cc-4ca4-9dc9-ab0f1f0f7e1f" providerId="ADAL" clId="{407C40E2-7FC8-48C3-9A96-F14D01C17F69}" dt="2024-01-24T15:49:58.797" v="32" actId="478"/>
          <ac:spMkLst>
            <pc:docMk/>
            <pc:sldMk cId="1616589526" sldId="736"/>
            <ac:spMk id="6" creationId="{90A62437-A8FB-FDDE-1405-027FC74F9233}"/>
          </ac:spMkLst>
        </pc:spChg>
        <pc:spChg chg="mod">
          <ac:chgData name="Springer, Agee" userId="c70aae34-03cc-4ca4-9dc9-ab0f1f0f7e1f" providerId="ADAL" clId="{407C40E2-7FC8-48C3-9A96-F14D01C17F69}" dt="2024-01-24T15:49:12.165" v="24" actId="1076"/>
          <ac:spMkLst>
            <pc:docMk/>
            <pc:sldMk cId="1616589526" sldId="736"/>
            <ac:spMk id="7" creationId="{91FB52CA-8AA6-C444-6E99-D43A8D32ABCE}"/>
          </ac:spMkLst>
        </pc:spChg>
        <pc:spChg chg="add del mod">
          <ac:chgData name="Springer, Agee" userId="c70aae34-03cc-4ca4-9dc9-ab0f1f0f7e1f" providerId="ADAL" clId="{407C40E2-7FC8-48C3-9A96-F14D01C17F69}" dt="2024-01-24T15:48:52.992" v="20" actId="478"/>
          <ac:spMkLst>
            <pc:docMk/>
            <pc:sldMk cId="1616589526" sldId="736"/>
            <ac:spMk id="9" creationId="{73A8FDBC-04C2-72B5-23B4-45F697139FB9}"/>
          </ac:spMkLst>
        </pc:spChg>
        <pc:spChg chg="add mod">
          <ac:chgData name="Springer, Agee" userId="c70aae34-03cc-4ca4-9dc9-ab0f1f0f7e1f" providerId="ADAL" clId="{407C40E2-7FC8-48C3-9A96-F14D01C17F69}" dt="2024-01-24T15:50:53.467" v="43" actId="20577"/>
          <ac:spMkLst>
            <pc:docMk/>
            <pc:sldMk cId="1616589526" sldId="736"/>
            <ac:spMk id="10" creationId="{093FD006-6D57-4E7F-E2E0-15E66EF5303C}"/>
          </ac:spMkLst>
        </pc:spChg>
      </pc:sldChg>
      <pc:sldChg chg="del">
        <pc:chgData name="Springer, Agee" userId="c70aae34-03cc-4ca4-9dc9-ab0f1f0f7e1f" providerId="ADAL" clId="{407C40E2-7FC8-48C3-9A96-F14D01C17F69}" dt="2024-01-24T15:52:34.386" v="63" actId="47"/>
        <pc:sldMkLst>
          <pc:docMk/>
          <pc:sldMk cId="273240680" sldId="737"/>
        </pc:sldMkLst>
      </pc:sldChg>
      <pc:sldChg chg="del">
        <pc:chgData name="Springer, Agee" userId="c70aae34-03cc-4ca4-9dc9-ab0f1f0f7e1f" providerId="ADAL" clId="{407C40E2-7FC8-48C3-9A96-F14D01C17F69}" dt="2024-01-24T15:53:46.338" v="77" actId="47"/>
        <pc:sldMkLst>
          <pc:docMk/>
          <pc:sldMk cId="2104228500" sldId="738"/>
        </pc:sldMkLst>
      </pc:sldChg>
      <pc:sldChg chg="del">
        <pc:chgData name="Springer, Agee" userId="c70aae34-03cc-4ca4-9dc9-ab0f1f0f7e1f" providerId="ADAL" clId="{407C40E2-7FC8-48C3-9A96-F14D01C17F69}" dt="2024-01-24T15:57:06.241" v="122" actId="47"/>
        <pc:sldMkLst>
          <pc:docMk/>
          <pc:sldMk cId="3733166049" sldId="739"/>
        </pc:sldMkLst>
      </pc:sldChg>
      <pc:sldChg chg="del">
        <pc:chgData name="Springer, Agee" userId="c70aae34-03cc-4ca4-9dc9-ab0f1f0f7e1f" providerId="ADAL" clId="{407C40E2-7FC8-48C3-9A96-F14D01C17F69}" dt="2024-01-24T15:58:27.347" v="174" actId="47"/>
        <pc:sldMkLst>
          <pc:docMk/>
          <pc:sldMk cId="678064125" sldId="740"/>
        </pc:sldMkLst>
      </pc:sldChg>
      <pc:sldChg chg="modSp add mod modNotesTx">
        <pc:chgData name="Springer, Agee" userId="c70aae34-03cc-4ca4-9dc9-ab0f1f0f7e1f" providerId="ADAL" clId="{407C40E2-7FC8-48C3-9A96-F14D01C17F69}" dt="2024-01-24T15:52:10.816" v="60" actId="20577"/>
        <pc:sldMkLst>
          <pc:docMk/>
          <pc:sldMk cId="2159605443" sldId="742"/>
        </pc:sldMkLst>
        <pc:spChg chg="mod">
          <ac:chgData name="Springer, Agee" userId="c70aae34-03cc-4ca4-9dc9-ab0f1f0f7e1f" providerId="ADAL" clId="{407C40E2-7FC8-48C3-9A96-F14D01C17F69}" dt="2024-01-24T15:51:16.448" v="45"/>
          <ac:spMkLst>
            <pc:docMk/>
            <pc:sldMk cId="2159605443" sldId="742"/>
            <ac:spMk id="2" creationId="{1B8207A1-CE84-6967-C7AD-C330EB307F2E}"/>
          </ac:spMkLst>
        </pc:spChg>
        <pc:spChg chg="mod">
          <ac:chgData name="Springer, Agee" userId="c70aae34-03cc-4ca4-9dc9-ab0f1f0f7e1f" providerId="ADAL" clId="{407C40E2-7FC8-48C3-9A96-F14D01C17F69}" dt="2024-01-24T15:51:58.589" v="58" actId="20577"/>
          <ac:spMkLst>
            <pc:docMk/>
            <pc:sldMk cId="2159605443" sldId="742"/>
            <ac:spMk id="5" creationId="{AE8F70B4-BD87-B7E0-1162-31B77402E62A}"/>
          </ac:spMkLst>
        </pc:spChg>
        <pc:spChg chg="mod">
          <ac:chgData name="Springer, Agee" userId="c70aae34-03cc-4ca4-9dc9-ab0f1f0f7e1f" providerId="ADAL" clId="{407C40E2-7FC8-48C3-9A96-F14D01C17F69}" dt="2024-01-24T15:52:10.816" v="60" actId="20577"/>
          <ac:spMkLst>
            <pc:docMk/>
            <pc:sldMk cId="2159605443" sldId="742"/>
            <ac:spMk id="10" creationId="{093FD006-6D57-4E7F-E2E0-15E66EF5303C}"/>
          </ac:spMkLst>
        </pc:spChg>
      </pc:sldChg>
      <pc:sldChg chg="add del">
        <pc:chgData name="Springer, Agee" userId="c70aae34-03cc-4ca4-9dc9-ab0f1f0f7e1f" providerId="ADAL" clId="{407C40E2-7FC8-48C3-9A96-F14D01C17F69}" dt="2024-01-24T15:50:37.489" v="39" actId="47"/>
        <pc:sldMkLst>
          <pc:docMk/>
          <pc:sldMk cId="4172670206" sldId="742"/>
        </pc:sldMkLst>
      </pc:sldChg>
      <pc:sldChg chg="modSp add mod modNotesTx">
        <pc:chgData name="Springer, Agee" userId="c70aae34-03cc-4ca4-9dc9-ab0f1f0f7e1f" providerId="ADAL" clId="{407C40E2-7FC8-48C3-9A96-F14D01C17F69}" dt="2024-01-24T15:53:26.740" v="76" actId="20577"/>
        <pc:sldMkLst>
          <pc:docMk/>
          <pc:sldMk cId="3268255552" sldId="743"/>
        </pc:sldMkLst>
        <pc:spChg chg="mod">
          <ac:chgData name="Springer, Agee" userId="c70aae34-03cc-4ca4-9dc9-ab0f1f0f7e1f" providerId="ADAL" clId="{407C40E2-7FC8-48C3-9A96-F14D01C17F69}" dt="2024-01-24T15:52:39.241" v="64"/>
          <ac:spMkLst>
            <pc:docMk/>
            <pc:sldMk cId="3268255552" sldId="743"/>
            <ac:spMk id="2" creationId="{1B8207A1-CE84-6967-C7AD-C330EB307F2E}"/>
          </ac:spMkLst>
        </pc:spChg>
        <pc:spChg chg="mod">
          <ac:chgData name="Springer, Agee" userId="c70aae34-03cc-4ca4-9dc9-ab0f1f0f7e1f" providerId="ADAL" clId="{407C40E2-7FC8-48C3-9A96-F14D01C17F69}" dt="2024-01-24T15:52:57.238" v="70"/>
          <ac:spMkLst>
            <pc:docMk/>
            <pc:sldMk cId="3268255552" sldId="743"/>
            <ac:spMk id="5" creationId="{AE8F70B4-BD87-B7E0-1162-31B77402E62A}"/>
          </ac:spMkLst>
        </pc:spChg>
        <pc:spChg chg="mod">
          <ac:chgData name="Springer, Agee" userId="c70aae34-03cc-4ca4-9dc9-ab0f1f0f7e1f" providerId="ADAL" clId="{407C40E2-7FC8-48C3-9A96-F14D01C17F69}" dt="2024-01-24T15:53:26.740" v="76" actId="20577"/>
          <ac:spMkLst>
            <pc:docMk/>
            <pc:sldMk cId="3268255552" sldId="743"/>
            <ac:spMk id="10" creationId="{093FD006-6D57-4E7F-E2E0-15E66EF5303C}"/>
          </ac:spMkLst>
        </pc:spChg>
      </pc:sldChg>
      <pc:sldChg chg="modSp add mod modNotesTx">
        <pc:chgData name="Springer, Agee" userId="c70aae34-03cc-4ca4-9dc9-ab0f1f0f7e1f" providerId="ADAL" clId="{407C40E2-7FC8-48C3-9A96-F14D01C17F69}" dt="2024-01-24T15:57:02.341" v="121" actId="403"/>
        <pc:sldMkLst>
          <pc:docMk/>
          <pc:sldMk cId="1567087529" sldId="744"/>
        </pc:sldMkLst>
        <pc:spChg chg="mod">
          <ac:chgData name="Springer, Agee" userId="c70aae34-03cc-4ca4-9dc9-ab0f1f0f7e1f" providerId="ADAL" clId="{407C40E2-7FC8-48C3-9A96-F14D01C17F69}" dt="2024-01-24T15:55:29.195" v="79"/>
          <ac:spMkLst>
            <pc:docMk/>
            <pc:sldMk cId="1567087529" sldId="744"/>
            <ac:spMk id="2" creationId="{1B8207A1-CE84-6967-C7AD-C330EB307F2E}"/>
          </ac:spMkLst>
        </pc:spChg>
        <pc:spChg chg="mod">
          <ac:chgData name="Springer, Agee" userId="c70aae34-03cc-4ca4-9dc9-ab0f1f0f7e1f" providerId="ADAL" clId="{407C40E2-7FC8-48C3-9A96-F14D01C17F69}" dt="2024-01-24T15:56:03.808" v="89"/>
          <ac:spMkLst>
            <pc:docMk/>
            <pc:sldMk cId="1567087529" sldId="744"/>
            <ac:spMk id="5" creationId="{AE8F70B4-BD87-B7E0-1162-31B77402E62A}"/>
          </ac:spMkLst>
        </pc:spChg>
        <pc:spChg chg="mod">
          <ac:chgData name="Springer, Agee" userId="c70aae34-03cc-4ca4-9dc9-ab0f1f0f7e1f" providerId="ADAL" clId="{407C40E2-7FC8-48C3-9A96-F14D01C17F69}" dt="2024-01-24T15:57:02.341" v="121" actId="403"/>
          <ac:spMkLst>
            <pc:docMk/>
            <pc:sldMk cId="1567087529" sldId="744"/>
            <ac:spMk id="10" creationId="{093FD006-6D57-4E7F-E2E0-15E66EF5303C}"/>
          </ac:spMkLst>
        </pc:spChg>
      </pc:sldChg>
      <pc:sldChg chg="modSp add mod modNotesTx">
        <pc:chgData name="Springer, Agee" userId="c70aae34-03cc-4ca4-9dc9-ab0f1f0f7e1f" providerId="ADAL" clId="{407C40E2-7FC8-48C3-9A96-F14D01C17F69}" dt="2024-01-24T15:58:25.642" v="173" actId="20577"/>
        <pc:sldMkLst>
          <pc:docMk/>
          <pc:sldMk cId="3348964796" sldId="745"/>
        </pc:sldMkLst>
        <pc:spChg chg="mod">
          <ac:chgData name="Springer, Agee" userId="c70aae34-03cc-4ca4-9dc9-ab0f1f0f7e1f" providerId="ADAL" clId="{407C40E2-7FC8-48C3-9A96-F14D01C17F69}" dt="2024-01-24T15:57:32.510" v="157" actId="20577"/>
          <ac:spMkLst>
            <pc:docMk/>
            <pc:sldMk cId="3348964796" sldId="745"/>
            <ac:spMk id="2" creationId="{1B8207A1-CE84-6967-C7AD-C330EB307F2E}"/>
          </ac:spMkLst>
        </pc:spChg>
        <pc:spChg chg="mod">
          <ac:chgData name="Springer, Agee" userId="c70aae34-03cc-4ca4-9dc9-ab0f1f0f7e1f" providerId="ADAL" clId="{407C40E2-7FC8-48C3-9A96-F14D01C17F69}" dt="2024-01-24T15:58:04.810" v="169"/>
          <ac:spMkLst>
            <pc:docMk/>
            <pc:sldMk cId="3348964796" sldId="745"/>
            <ac:spMk id="5" creationId="{AE8F70B4-BD87-B7E0-1162-31B77402E62A}"/>
          </ac:spMkLst>
        </pc:spChg>
        <pc:spChg chg="mod">
          <ac:chgData name="Springer, Agee" userId="c70aae34-03cc-4ca4-9dc9-ab0f1f0f7e1f" providerId="ADAL" clId="{407C40E2-7FC8-48C3-9A96-F14D01C17F69}" dt="2024-01-24T15:58:20.788" v="172"/>
          <ac:spMkLst>
            <pc:docMk/>
            <pc:sldMk cId="3348964796" sldId="745"/>
            <ac:spMk id="10" creationId="{093FD006-6D57-4E7F-E2E0-15E66EF5303C}"/>
          </ac:spMkLst>
        </pc:spChg>
      </pc:sldChg>
    </pc:docChg>
  </pc:docChgLst>
  <pc:docChgLst>
    <pc:chgData name="Springer, Agee" userId="c70aae34-03cc-4ca4-9dc9-ab0f1f0f7e1f" providerId="ADAL" clId="{05F90BD2-0A9D-42A5-B407-13A546D4DB7D}"/>
    <pc:docChg chg="delSld">
      <pc:chgData name="Springer, Agee" userId="c70aae34-03cc-4ca4-9dc9-ab0f1f0f7e1f" providerId="ADAL" clId="{05F90BD2-0A9D-42A5-B407-13A546D4DB7D}" dt="2024-03-26T01:25:21.130" v="0" actId="47"/>
      <pc:docMkLst>
        <pc:docMk/>
      </pc:docMkLst>
      <pc:sldChg chg="del">
        <pc:chgData name="Springer, Agee" userId="c70aae34-03cc-4ca4-9dc9-ab0f1f0f7e1f" providerId="ADAL" clId="{05F90BD2-0A9D-42A5-B407-13A546D4DB7D}" dt="2024-03-26T01:25:21.130" v="0" actId="47"/>
        <pc:sldMkLst>
          <pc:docMk/>
          <pc:sldMk cId="4176124767" sldId="75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14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29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7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8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7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1">
                <a:solidFill>
                  <a:schemeClr val="tx1"/>
                </a:solidFill>
              </a:defRPr>
            </a:lvl2pPr>
            <a:lvl3pPr>
              <a:defRPr sz="14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600" b="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5B6770"/>
                </a:solidFill>
              </a:defRPr>
            </a:lvl2pPr>
            <a:lvl3pPr>
              <a:defRPr sz="2000">
                <a:solidFill>
                  <a:srgbClr val="5B6770"/>
                </a:solidFill>
              </a:defRPr>
            </a:lvl3pPr>
            <a:lvl4pPr>
              <a:defRPr sz="1800">
                <a:solidFill>
                  <a:srgbClr val="5B6770"/>
                </a:solidFill>
              </a:defRPr>
            </a:lvl4pPr>
            <a:lvl5pPr>
              <a:defRPr sz="16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2"/>
                </a:solidFill>
              </a:defRPr>
            </a:lvl2pPr>
            <a:lvl3pPr algn="l">
              <a:defRPr sz="1800">
                <a:solidFill>
                  <a:schemeClr val="tx2"/>
                </a:solidFill>
              </a:defRPr>
            </a:lvl3pPr>
            <a:lvl4pPr algn="l">
              <a:defRPr sz="1600">
                <a:solidFill>
                  <a:schemeClr val="tx2"/>
                </a:solidFill>
              </a:defRPr>
            </a:lvl4pPr>
            <a:lvl5pPr algn="l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08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2" y="6553200"/>
            <a:ext cx="1196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17957" y="2921168"/>
            <a:ext cx="61922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Large Load Revision Requests </a:t>
            </a:r>
          </a:p>
          <a:p>
            <a:r>
              <a:rPr lang="en-US" sz="2400" dirty="0"/>
              <a:t>Current Status and Proposed Next Steps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1600" dirty="0">
                <a:solidFill>
                  <a:srgbClr val="5B6770"/>
                </a:solidFill>
              </a:rPr>
              <a:t>NPRR1191, PGRR111, NOGRR256</a:t>
            </a: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81A09-3826-2F30-9B36-637626607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of NPRR1191 and related Revision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BBC3D-BFB4-B4AF-434D-1B0F92D3F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filled NPRR1191 and related Revision Requests on 8/1/2023.</a:t>
            </a:r>
          </a:p>
          <a:p>
            <a:endParaRPr lang="en-US" dirty="0"/>
          </a:p>
          <a:p>
            <a:r>
              <a:rPr lang="en-US" dirty="0"/>
              <a:t>Since then, comments have been filed by multiple stakeholders and ERCOT has held 6 meetings of the LFLTF to discuss concerns.</a:t>
            </a:r>
          </a:p>
          <a:p>
            <a:endParaRPr lang="en-US" dirty="0"/>
          </a:p>
          <a:p>
            <a:r>
              <a:rPr lang="en-US" dirty="0"/>
              <a:t>Stakeholders are at an impasse on several important topics.</a:t>
            </a:r>
          </a:p>
          <a:p>
            <a:endParaRPr lang="en-US" dirty="0"/>
          </a:p>
          <a:p>
            <a:r>
              <a:rPr lang="en-US" dirty="0"/>
              <a:t>ERCOT proposes the following steps to move forward in areas where there is consensus and mitigate the reliability risks on topics where there is not.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B7A8E6-AA79-363D-4CAE-63D833FFF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0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07A1-CE84-6967-C7AD-C330EB30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 – Large Load Interconnection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35AE2-3365-F098-777C-5A5D19116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E8F70B4-BD87-B7E0-1162-31B77402E62A}"/>
              </a:ext>
            </a:extLst>
          </p:cNvPr>
          <p:cNvSpPr/>
          <p:nvPr/>
        </p:nvSpPr>
        <p:spPr>
          <a:xfrm>
            <a:off x="406400" y="850231"/>
            <a:ext cx="11379200" cy="2131093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Original Concept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Establish a formal interconnection process for Large Loads connecting in ≤ 24 months. The customer would submit a project in RIOO and interface with both ERCOT and the TSP.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1FB52CA-8AA6-C444-6E99-D43A8D32ABCE}"/>
              </a:ext>
            </a:extLst>
          </p:cNvPr>
          <p:cNvSpPr/>
          <p:nvPr/>
        </p:nvSpPr>
        <p:spPr>
          <a:xfrm rot="5400000">
            <a:off x="5698958" y="3124681"/>
            <a:ext cx="794084" cy="734887"/>
          </a:xfrm>
          <a:prstGeom prst="rightArrow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3FD006-6D57-4E7F-E2E0-15E66EF5303C}"/>
              </a:ext>
            </a:extLst>
          </p:cNvPr>
          <p:cNvSpPr/>
          <p:nvPr/>
        </p:nvSpPr>
        <p:spPr>
          <a:xfrm>
            <a:off x="323490" y="4002925"/>
            <a:ext cx="11379200" cy="2131093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Proposed Next Steps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Establish a formal interconnection process for all Large Loads that is closer to the current interim process. The TSP (and RE, if applicable) will interface with ERCOT on the customer’s behalf.</a:t>
            </a:r>
          </a:p>
        </p:txBody>
      </p:sp>
    </p:spTree>
    <p:extLst>
      <p:ext uri="{BB962C8B-B14F-4D97-AF65-F5344CB8AC3E}">
        <p14:creationId xmlns:p14="http://schemas.microsoft.com/office/powerpoint/2010/main" val="161658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07A1-CE84-6967-C7AD-C330EB30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 – Registration of Loads 25 MW and Greater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35AE2-3365-F098-777C-5A5D19116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E8F70B4-BD87-B7E0-1162-31B77402E62A}"/>
              </a:ext>
            </a:extLst>
          </p:cNvPr>
          <p:cNvSpPr/>
          <p:nvPr/>
        </p:nvSpPr>
        <p:spPr>
          <a:xfrm>
            <a:off x="406400" y="850231"/>
            <a:ext cx="11379200" cy="2131093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Original Concept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Require loads 25 MW and greater to register with ERCOT and provide data on equipment and end use.</a:t>
            </a:r>
          </a:p>
          <a:p>
            <a:pPr algn="ctr"/>
            <a:endParaRPr lang="en-US" sz="24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1FB52CA-8AA6-C444-6E99-D43A8D32ABCE}"/>
              </a:ext>
            </a:extLst>
          </p:cNvPr>
          <p:cNvSpPr/>
          <p:nvPr/>
        </p:nvSpPr>
        <p:spPr>
          <a:xfrm rot="5400000">
            <a:off x="5698958" y="3124681"/>
            <a:ext cx="794084" cy="734887"/>
          </a:xfrm>
          <a:prstGeom prst="rightArrow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3FD006-6D57-4E7F-E2E0-15E66EF5303C}"/>
              </a:ext>
            </a:extLst>
          </p:cNvPr>
          <p:cNvSpPr/>
          <p:nvPr/>
        </p:nvSpPr>
        <p:spPr>
          <a:xfrm>
            <a:off x="323490" y="4002925"/>
            <a:ext cx="11379200" cy="2131093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Proposed Next Steps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Require TSPs to submit additional modeling data needed to identify loads 25 MW and greater.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9605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07A1-CE84-6967-C7AD-C330EB30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 – Ramp Rate Restrictions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35AE2-3365-F098-777C-5A5D19116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E8F70B4-BD87-B7E0-1162-31B77402E62A}"/>
              </a:ext>
            </a:extLst>
          </p:cNvPr>
          <p:cNvSpPr/>
          <p:nvPr/>
        </p:nvSpPr>
        <p:spPr>
          <a:xfrm>
            <a:off x="406400" y="850231"/>
            <a:ext cx="11379200" cy="1702469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Original Concept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Restrict the ramp rate of Large Loads that are not registered with ERCOT as a CLR.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1FB52CA-8AA6-C444-6E99-D43A8D32ABCE}"/>
              </a:ext>
            </a:extLst>
          </p:cNvPr>
          <p:cNvSpPr/>
          <p:nvPr/>
        </p:nvSpPr>
        <p:spPr>
          <a:xfrm rot="5400000">
            <a:off x="5698958" y="2664515"/>
            <a:ext cx="794084" cy="734887"/>
          </a:xfrm>
          <a:prstGeom prst="rightArrow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3FD006-6D57-4E7F-E2E0-15E66EF5303C}"/>
              </a:ext>
            </a:extLst>
          </p:cNvPr>
          <p:cNvSpPr/>
          <p:nvPr/>
        </p:nvSpPr>
        <p:spPr>
          <a:xfrm>
            <a:off x="323490" y="3511217"/>
            <a:ext cx="11379200" cy="2622801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Proposed Next Steps</a:t>
            </a:r>
          </a:p>
          <a:p>
            <a:pPr algn="ctr"/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Do not impose ramp rate restrictions at this time to allow for more study and discussion of the issue.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Large Load ramping behavior will be reflected in </a:t>
            </a:r>
            <a:r>
              <a:rPr lang="en-US" sz="2400"/>
              <a:t>AS requirements.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Create a periodic report to TAC on this issue.</a:t>
            </a:r>
          </a:p>
        </p:txBody>
      </p:sp>
    </p:spTree>
    <p:extLst>
      <p:ext uri="{BB962C8B-B14F-4D97-AF65-F5344CB8AC3E}">
        <p14:creationId xmlns:p14="http://schemas.microsoft.com/office/powerpoint/2010/main" val="194174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07A1-CE84-6967-C7AD-C330EB30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 – Voltage Ride Through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35AE2-3365-F098-777C-5A5D19116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E8F70B4-BD87-B7E0-1162-31B77402E62A}"/>
              </a:ext>
            </a:extLst>
          </p:cNvPr>
          <p:cNvSpPr/>
          <p:nvPr/>
        </p:nvSpPr>
        <p:spPr>
          <a:xfrm>
            <a:off x="406400" y="850231"/>
            <a:ext cx="11379200" cy="1702469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Original Concept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Require Large Loads to ride through voltage disturbances depending on severity and duration.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1FB52CA-8AA6-C444-6E99-D43A8D32ABCE}"/>
              </a:ext>
            </a:extLst>
          </p:cNvPr>
          <p:cNvSpPr/>
          <p:nvPr/>
        </p:nvSpPr>
        <p:spPr>
          <a:xfrm rot="5400000">
            <a:off x="5698958" y="2664515"/>
            <a:ext cx="794084" cy="734887"/>
          </a:xfrm>
          <a:prstGeom prst="rightArrow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3FD006-6D57-4E7F-E2E0-15E66EF5303C}"/>
              </a:ext>
            </a:extLst>
          </p:cNvPr>
          <p:cNvSpPr/>
          <p:nvPr/>
        </p:nvSpPr>
        <p:spPr>
          <a:xfrm>
            <a:off x="323490" y="3511217"/>
            <a:ext cx="11379200" cy="2622801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Proposed Next Steps</a:t>
            </a:r>
          </a:p>
          <a:p>
            <a:pPr algn="ctr"/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 not impose Voltage Ride Through requirements at this time to allow for more study and discussion of the issue.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Require TSPs to submit and validate </a:t>
            </a:r>
            <a:r>
              <a:rPr lang="en-US" sz="2000" b="1" dirty="0"/>
              <a:t>facility-specific</a:t>
            </a:r>
            <a:r>
              <a:rPr lang="en-US" sz="2000" dirty="0"/>
              <a:t> dynamic models for Large Loads.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Immediately develop a standard defining permissible amount of load tripping for any single contingency and file a PGRR requiring TSPs to build upgrades to mitigate.</a:t>
            </a:r>
          </a:p>
        </p:txBody>
      </p:sp>
    </p:spTree>
    <p:extLst>
      <p:ext uri="{BB962C8B-B14F-4D97-AF65-F5344CB8AC3E}">
        <p14:creationId xmlns:p14="http://schemas.microsoft.com/office/powerpoint/2010/main" val="156708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07A1-CE84-6967-C7AD-C330EB30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Next Steps – Registered Curtailable Load (RCLs)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35AE2-3365-F098-777C-5A5D19116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E8F70B4-BD87-B7E0-1162-31B77402E62A}"/>
              </a:ext>
            </a:extLst>
          </p:cNvPr>
          <p:cNvSpPr/>
          <p:nvPr/>
        </p:nvSpPr>
        <p:spPr>
          <a:xfrm>
            <a:off x="406400" y="850231"/>
            <a:ext cx="11379200" cy="2131093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Original Concept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Create a new Registered Curtailable Load (RCL) category that can be shed by ERCOT prior to EEA.</a:t>
            </a:r>
          </a:p>
          <a:p>
            <a:pPr algn="ctr"/>
            <a:endParaRPr lang="en-US" sz="24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1FB52CA-8AA6-C444-6E99-D43A8D32ABCE}"/>
              </a:ext>
            </a:extLst>
          </p:cNvPr>
          <p:cNvSpPr/>
          <p:nvPr/>
        </p:nvSpPr>
        <p:spPr>
          <a:xfrm rot="5400000">
            <a:off x="5698958" y="3124681"/>
            <a:ext cx="794084" cy="734887"/>
          </a:xfrm>
          <a:prstGeom prst="rightArrow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3FD006-6D57-4E7F-E2E0-15E66EF5303C}"/>
              </a:ext>
            </a:extLst>
          </p:cNvPr>
          <p:cNvSpPr/>
          <p:nvPr/>
        </p:nvSpPr>
        <p:spPr>
          <a:xfrm>
            <a:off x="323490" y="4002925"/>
            <a:ext cx="11379200" cy="2131093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Proposed Next Steps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Do not create a RCL category at this time (no incentive to sign up).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896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7C1EB-55A2-C06E-577E-7A7FCDC2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to NPRR1191 and related Revision Requests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CB1B559-E910-48FC-22D1-3240151AEA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8857263"/>
              </p:ext>
            </p:extLst>
          </p:nvPr>
        </p:nvGraphicFramePr>
        <p:xfrm>
          <a:off x="406400" y="2223453"/>
          <a:ext cx="11379198" cy="330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8450">
                  <a:extLst>
                    <a:ext uri="{9D8B030D-6E8A-4147-A177-3AD203B41FA5}">
                      <a16:colId xmlns:a16="http://schemas.microsoft.com/office/drawing/2014/main" val="4161123920"/>
                    </a:ext>
                  </a:extLst>
                </a:gridCol>
                <a:gridCol w="4124325">
                  <a:extLst>
                    <a:ext uri="{9D8B030D-6E8A-4147-A177-3AD203B41FA5}">
                      <a16:colId xmlns:a16="http://schemas.microsoft.com/office/drawing/2014/main" val="3330258174"/>
                    </a:ext>
                  </a:extLst>
                </a:gridCol>
                <a:gridCol w="6956423">
                  <a:extLst>
                    <a:ext uri="{9D8B030D-6E8A-4147-A177-3AD203B41FA5}">
                      <a16:colId xmlns:a16="http://schemas.microsoft.com/office/drawing/2014/main" val="5272576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ERCOT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808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Large Load Interconnection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File comments on NPRR1191 and PGRR111 to modify the proposed interconnection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536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Registration of Loads ≥ 25 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File comments on NPRR1191 and PGRR111 to shift the obligation to provide Large Load data to ERCOT from the customer to TSPs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06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Ramp Rate Restrictions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File comments to remove ramp rate restriction language from NPRR1191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18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Voltage Ride Through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Withdraw NOGRR256 and develop </a:t>
                      </a:r>
                      <a:r>
                        <a:rPr lang="en-US"/>
                        <a:t>an additional new PGRR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66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Registered Curtailable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File comments removing RCLs from NPRR1191 and withdraw NOGRR256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97077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8CE57-F711-80BC-B020-0590C25991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75E31C8-9048-1E76-5CF8-EC5C34B143C8}"/>
              </a:ext>
            </a:extLst>
          </p:cNvPr>
          <p:cNvSpPr txBox="1">
            <a:spLocks/>
          </p:cNvSpPr>
          <p:nvPr/>
        </p:nvSpPr>
        <p:spPr>
          <a:xfrm>
            <a:off x="406400" y="762002"/>
            <a:ext cx="11379200" cy="1304923"/>
          </a:xfrm>
          <a:prstGeom prst="rect">
            <a:avLst/>
          </a:prstGeom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To implement the concepts detailed in this presentation, ERCOT will take the following actions on NPRR1191 and related Revision Requests: </a:t>
            </a:r>
          </a:p>
        </p:txBody>
      </p:sp>
    </p:spTree>
    <p:extLst>
      <p:ext uri="{BB962C8B-B14F-4D97-AF65-F5344CB8AC3E}">
        <p14:creationId xmlns:p14="http://schemas.microsoft.com/office/powerpoint/2010/main" val="361349423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3a8b7a-cd21-471e-94a6-6be23f24a34b">
      <Terms xmlns="http://schemas.microsoft.com/office/infopath/2007/PartnerControls"/>
    </lcf76f155ced4ddcb4097134ff3c332f>
    <TaxCatchAll xmlns="6093d562-e644-4fa2-a2d5-67c193c082f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409F5E5BB984CA898E4671C979DCF" ma:contentTypeVersion="12" ma:contentTypeDescription="Create a new document." ma:contentTypeScope="" ma:versionID="a7d093e2f2610af0df3597736424b652">
  <xsd:schema xmlns:xsd="http://www.w3.org/2001/XMLSchema" xmlns:xs="http://www.w3.org/2001/XMLSchema" xmlns:p="http://schemas.microsoft.com/office/2006/metadata/properties" xmlns:ns2="723a8b7a-cd21-471e-94a6-6be23f24a34b" xmlns:ns3="6093d562-e644-4fa2-a2d5-67c193c082f0" targetNamespace="http://schemas.microsoft.com/office/2006/metadata/properties" ma:root="true" ma:fieldsID="b88a35f1da5a4cb99058b04869a9fbe8" ns2:_="" ns3:_="">
    <xsd:import namespace="723a8b7a-cd21-471e-94a6-6be23f24a34b"/>
    <xsd:import namespace="6093d562-e644-4fa2-a2d5-67c193c08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a8b7a-cd21-471e-94a6-6be23f24a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3d562-e644-4fa2-a2d5-67c193c08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bdb1876-48ed-4234-b0ae-a5f00806a9d3}" ma:internalName="TaxCatchAll" ma:showField="CatchAllData" ma:web="6093d562-e644-4fa2-a2d5-67c193c08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526C54-2038-4DDB-9077-84C80FF069E0}">
  <ds:schemaRefs>
    <ds:schemaRef ds:uri="6093d562-e644-4fa2-a2d5-67c193c082f0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723a8b7a-cd21-471e-94a6-6be23f24a34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88F3DE5-297E-4549-BD69-3F25A46697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a8b7a-cd21-471e-94a6-6be23f24a34b"/>
    <ds:schemaRef ds:uri="6093d562-e644-4fa2-a2d5-67c193c082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9747</TotalTime>
  <Words>560</Words>
  <Application>Microsoft Office PowerPoint</Application>
  <PresentationFormat>Widescreen</PresentationFormat>
  <Paragraphs>88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Current status of NPRR1191 and related Revision Requests</vt:lpstr>
      <vt:lpstr>Proposed Next Steps – Large Load Interconnection Process</vt:lpstr>
      <vt:lpstr>Proposed Next Steps – Registration of Loads 25 MW and Greater</vt:lpstr>
      <vt:lpstr>Proposed Next Steps – Ramp Rate Restrictions</vt:lpstr>
      <vt:lpstr>Proposed Next Steps – Voltage Ride Through</vt:lpstr>
      <vt:lpstr>Proposed Next Steps – Registered Curtailable Load (RCLs)</vt:lpstr>
      <vt:lpstr>Impact to NPRR1191 and related Revision Requests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Springer, Agee</cp:lastModifiedBy>
  <cp:revision>23</cp:revision>
  <cp:lastPrinted>2023-12-04T17:55:29Z</cp:lastPrinted>
  <dcterms:created xsi:type="dcterms:W3CDTF">2016-01-21T15:20:31Z</dcterms:created>
  <dcterms:modified xsi:type="dcterms:W3CDTF">2024-03-26T01:25:25Z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0x010100274409F5E5BB984CA898E4671C979DCF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