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2" r:id="rId2"/>
    <p:sldId id="264" r:id="rId3"/>
    <p:sldId id="265" r:id="rId4"/>
    <p:sldId id="266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3" d="100"/>
          <a:sy n="83" d="100"/>
        </p:scale>
        <p:origin x="140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</p:grpSp>
      </p:grpSp>
      <p:sp>
        <p:nvSpPr>
          <p:cNvPr id="102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616DB-D74D-4DBA-A9A5-299D468F74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854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A3697-7A4A-49E4-9E70-66BFFB05F8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9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17A16E-4E80-4522-8A17-50EB9F1C2D0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1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CB8582-1BFB-4BE0-9AF3-E46EBE077B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0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C42FD5-4803-4BF8-B5A2-17B8F3D46C9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00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D0C281-D564-4C20-9999-D8F300BA459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0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82944A-1D2B-42DC-AE8F-1DE108D7204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2EE520-AE7E-47CD-ABBE-2ECBF27D621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87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4E3E6F-5272-4E3F-AE32-59C6DD7A2C6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5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65A67-BC6D-4E3B-B281-134B6B69678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0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9DD474-1E65-43E5-8A27-0622EBC7D8D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3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53E20001-4B65-4594-A8C0-F7F5F03E4E3C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6934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600" dirty="0"/>
              <a:t>Comments on NPRR 1191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2800" dirty="0"/>
              <a:t>ERCOT Steel Mills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1676400" y="5791200"/>
            <a:ext cx="2971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Floyd J. Trefny</a:t>
            </a:r>
          </a:p>
          <a:p>
            <a:pPr eaLnBrk="1" hangingPunct="1"/>
            <a:r>
              <a:rPr lang="en-US" altLang="en-US" sz="2000" dirty="0"/>
              <a:t>April 1,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B3B9F-36B1-F295-0166-FB9EFC1D6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6934200" cy="1371600"/>
          </a:xfrm>
        </p:spPr>
        <p:txBody>
          <a:bodyPr/>
          <a:lstStyle/>
          <a:p>
            <a:r>
              <a:rPr lang="en-US" sz="2800" dirty="0"/>
              <a:t>ERCOT Steel Mills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BA200-AA92-3354-1C53-F8742BEC2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990600"/>
            <a:ext cx="8610600" cy="5486400"/>
          </a:xfrm>
        </p:spPr>
        <p:txBody>
          <a:bodyPr/>
          <a:lstStyle/>
          <a:p>
            <a:r>
              <a:rPr lang="en-US" altLang="en-US" sz="2000" dirty="0"/>
              <a:t>ERCOT Steel Mills filed formal comments to the LFLTF as well a to PRS on NPRR 1191 on August 30, 2023.</a:t>
            </a:r>
          </a:p>
          <a:p>
            <a:pPr lvl="1"/>
            <a:r>
              <a:rPr lang="en-US" altLang="en-US" sz="1800" dirty="0"/>
              <a:t>We suggest that ERCOT take a different approach to expedite implementation of market and operations rules to manage these new loads on the Grid.</a:t>
            </a:r>
          </a:p>
          <a:p>
            <a:r>
              <a:rPr lang="en-US" sz="2000" dirty="0"/>
              <a:t>We propose that the current NPRR 1191 change the definition of Large Load to focus only on “Registered Flexible Load” RFL.</a:t>
            </a:r>
          </a:p>
          <a:p>
            <a:pPr lvl="1"/>
            <a:r>
              <a:rPr lang="en-US" sz="1800" dirty="0"/>
              <a:t>Delete definition for Large Load in the draft NPRR</a:t>
            </a:r>
          </a:p>
          <a:p>
            <a:pPr lvl="1"/>
            <a:r>
              <a:rPr lang="en-US" sz="1800" dirty="0"/>
              <a:t>Any load has the option to be a RFL or treated as any other load served by ERCOT</a:t>
            </a:r>
          </a:p>
          <a:p>
            <a:pPr lvl="1"/>
            <a:r>
              <a:rPr lang="en-US" sz="1800" dirty="0"/>
              <a:t>Define “Registered Flexible Load” without a size specification</a:t>
            </a:r>
          </a:p>
          <a:p>
            <a:pPr lvl="1"/>
            <a:r>
              <a:rPr lang="en-US" sz="1800" dirty="0"/>
              <a:t>General Principles:</a:t>
            </a:r>
          </a:p>
          <a:p>
            <a:pPr marL="914400" lvl="2" indent="-176213"/>
            <a:r>
              <a:rPr lang="en-US" sz="1800" dirty="0"/>
              <a:t>Create Registration requirements solely for  “Registered Flexible Load”</a:t>
            </a:r>
          </a:p>
          <a:p>
            <a:pPr marL="914400" lvl="2" indent="-176213"/>
            <a:r>
              <a:rPr lang="en-US" sz="1800" dirty="0"/>
              <a:t>Remove/Define requirements for Voltage Ride Through and </a:t>
            </a:r>
            <a:r>
              <a:rPr lang="en-US" sz="1800" dirty="0" err="1"/>
              <a:t>Subsynchronous</a:t>
            </a:r>
            <a:r>
              <a:rPr lang="en-US" sz="1800" dirty="0"/>
              <a:t> Resonance</a:t>
            </a:r>
          </a:p>
          <a:p>
            <a:pPr marL="914400" lvl="2" indent="-176213"/>
            <a:r>
              <a:rPr lang="en-US" sz="1800" dirty="0"/>
              <a:t>Define Ramp rate limitations solely for RFLs</a:t>
            </a:r>
          </a:p>
          <a:p>
            <a:pPr marL="914400" lvl="2" indent="-176213"/>
            <a:r>
              <a:rPr lang="en-US" sz="1800" dirty="0"/>
              <a:t>Create a mechanism for payments/avoided cost to RFLs on dispatch deployment</a:t>
            </a:r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2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89541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91D89-4218-7F49-BB1A-E71044279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F7E59-28A7-134F-C537-D49DEC50D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59" y="1348273"/>
            <a:ext cx="8229600" cy="4572000"/>
          </a:xfrm>
        </p:spPr>
        <p:txBody>
          <a:bodyPr/>
          <a:lstStyle/>
          <a:p>
            <a:r>
              <a:rPr lang="en-US" sz="2400" dirty="0"/>
              <a:t>Form a subgroup of LFLTF to narrow the focus of the NPRR </a:t>
            </a:r>
          </a:p>
          <a:p>
            <a:pPr lvl="1"/>
            <a:r>
              <a:rPr lang="en-US" sz="1800" dirty="0"/>
              <a:t>Subgroup will work through entire document paragraph by paragraph</a:t>
            </a:r>
          </a:p>
          <a:p>
            <a:pPr lvl="1"/>
            <a:r>
              <a:rPr lang="en-US" sz="1800" dirty="0"/>
              <a:t>Result will be presented to LFLTF at a future meeting</a:t>
            </a:r>
          </a:p>
          <a:p>
            <a:pPr lvl="1"/>
            <a:r>
              <a:rPr lang="en-US" sz="1800" dirty="0"/>
              <a:t>Revised NPRR will be posted to PRS as LFLTF comments</a:t>
            </a:r>
          </a:p>
          <a:p>
            <a:pPr lvl="1"/>
            <a:r>
              <a:rPr lang="en-US" sz="1800" dirty="0"/>
              <a:t>Dissention of any language can be filed at that time to PRS</a:t>
            </a:r>
          </a:p>
          <a:p>
            <a:r>
              <a:rPr lang="en-US" sz="2400" dirty="0"/>
              <a:t>Incorporate Task Force comments concerning the ERCOT Fee Schedule into NPRR 1202</a:t>
            </a:r>
          </a:p>
          <a:p>
            <a:r>
              <a:rPr lang="en-US" sz="2400" dirty="0"/>
              <a:t>Present to TAC the General Principles for direction.</a:t>
            </a:r>
          </a:p>
          <a:p>
            <a:r>
              <a:rPr lang="en-US" sz="2400" dirty="0"/>
              <a:t>Delay any changes to other associated Revision Requests, NOGRR 256,  PGRR) 111 and RRGRR) 036 until TAC directs and consensus is reached on NPRR 1191. </a:t>
            </a:r>
          </a:p>
        </p:txBody>
      </p:sp>
    </p:spTree>
    <p:extLst>
      <p:ext uri="{BB962C8B-B14F-4D97-AF65-F5344CB8AC3E}">
        <p14:creationId xmlns:p14="http://schemas.microsoft.com/office/powerpoint/2010/main" val="313770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34C90-3E05-E5CF-1A98-27CD0DF24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590800"/>
            <a:ext cx="6934200" cy="914400"/>
          </a:xfrm>
        </p:spPr>
        <p:txBody>
          <a:bodyPr/>
          <a:lstStyle/>
          <a:p>
            <a:pPr algn="ctr"/>
            <a:r>
              <a:rPr lang="en-US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2717634374"/>
      </p:ext>
    </p:extLst>
  </p:cSld>
  <p:clrMapOvr>
    <a:masterClrMapping/>
  </p:clrMapOvr>
</p:sld>
</file>

<file path=ppt/theme/theme1.xml><?xml version="1.0" encoding="utf-8"?>
<a:theme xmlns:a="http://schemas.openxmlformats.org/drawingml/2006/main" name="Floyds Favorite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  <a:ln>
          <a:solidFill>
            <a:schemeClr val="tx1"/>
          </a:solidFill>
        </a:ln>
        <a:effectLst/>
      </a:spPr>
      <a:bodyPr wrap="square" rtlCol="0">
        <a:spAutoFit/>
      </a:bodyPr>
      <a:lstStyle>
        <a:defPPr>
          <a:defRPr sz="1200" dirty="0"/>
        </a:defPPr>
      </a:lstStyle>
    </a:tx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t templ" id="{38318195-97FA-4DDB-8A09-05975748A54F}" vid="{EF999FFE-0CC8-4140-80D5-6D05BC9711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Floyds Fav</Template>
  <TotalTime>267</TotalTime>
  <Words>279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Times New Roman</vt:lpstr>
      <vt:lpstr>Wingdings</vt:lpstr>
      <vt:lpstr>Floyds Favorite</vt:lpstr>
      <vt:lpstr>Comments on NPRR 1191</vt:lpstr>
      <vt:lpstr>ERCOT Steel Mills Comments</vt:lpstr>
      <vt:lpstr>Next Steps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NPRR 1191</dc:title>
  <dc:creator>Steel Mills</dc:creator>
  <cp:lastModifiedBy>Steel Mills</cp:lastModifiedBy>
  <cp:revision>14</cp:revision>
  <cp:lastPrinted>2024-03-28T15:32:05Z</cp:lastPrinted>
  <dcterms:created xsi:type="dcterms:W3CDTF">2024-01-05T21:22:17Z</dcterms:created>
  <dcterms:modified xsi:type="dcterms:W3CDTF">2024-03-28T16:03:01Z</dcterms:modified>
</cp:coreProperties>
</file>