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Chair</a:t>
            </a:r>
          </a:p>
          <a:p>
            <a:r>
              <a:rPr lang="en-US" dirty="0"/>
              <a:t>April 4, 2024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4/4/2024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/>
          <a:lstStyle/>
          <a:p>
            <a:r>
              <a:rPr lang="en-US" dirty="0"/>
              <a:t>Reviewed Status of Short Circuit Case Build</a:t>
            </a:r>
          </a:p>
          <a:p>
            <a:pPr lvl="1"/>
            <a:r>
              <a:rPr lang="en-US" dirty="0"/>
              <a:t>Completed current year short circuit case posted to MIS on 3/29/24</a:t>
            </a:r>
          </a:p>
          <a:p>
            <a:pPr lvl="1"/>
            <a:endParaRPr lang="en-US" dirty="0"/>
          </a:p>
          <a:p>
            <a:r>
              <a:rPr lang="en-US" dirty="0"/>
              <a:t>Reviewed 2023 year end reportable </a:t>
            </a:r>
            <a:r>
              <a:rPr lang="en-US" dirty="0" err="1"/>
              <a:t>Misoperations</a:t>
            </a:r>
            <a:r>
              <a:rPr lang="en-US" dirty="0"/>
              <a:t> data from Texas RE</a:t>
            </a:r>
          </a:p>
          <a:p>
            <a:endParaRPr lang="en-US" dirty="0"/>
          </a:p>
          <a:p>
            <a:r>
              <a:rPr lang="en-US" dirty="0"/>
              <a:t>Discussed modeling and effects of mutual coupling in transmission lines</a:t>
            </a:r>
          </a:p>
          <a:p>
            <a:endParaRPr lang="en-US" dirty="0"/>
          </a:p>
          <a:p>
            <a:r>
              <a:rPr lang="en-US" dirty="0"/>
              <a:t>Reviewed and approved update to SPWG Procedures Document</a:t>
            </a:r>
          </a:p>
          <a:p>
            <a:pPr lvl="1"/>
            <a:r>
              <a:rPr lang="en-US" dirty="0"/>
              <a:t>Submitted for Vote at todays ROS meeting</a:t>
            </a:r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4/4/2024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6</cp:revision>
  <dcterms:created xsi:type="dcterms:W3CDTF">2023-11-30T14:00:33Z</dcterms:created>
  <dcterms:modified xsi:type="dcterms:W3CDTF">2024-03-28T13:53:48Z</dcterms:modified>
</cp:coreProperties>
</file>