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7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0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32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85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62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7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9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3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8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FB058-D19C-4185-8522-093FA3FA2721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FCA-A7D5-4F1D-AA0B-ABF38F560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19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34176-A33A-432E-8596-AA6810AD5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A1DA0-CA36-4020-99FA-E1B9AD297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Mark McChesney – SPWG Chair</a:t>
            </a:r>
          </a:p>
          <a:p>
            <a:r>
              <a:rPr lang="en-US" dirty="0"/>
              <a:t>April 4, 2024</a:t>
            </a:r>
          </a:p>
        </p:txBody>
      </p:sp>
    </p:spTree>
    <p:extLst>
      <p:ext uri="{BB962C8B-B14F-4D97-AF65-F5344CB8AC3E}">
        <p14:creationId xmlns:p14="http://schemas.microsoft.com/office/powerpoint/2010/main" val="283274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4926"/>
          </a:xfrm>
        </p:spPr>
        <p:txBody>
          <a:bodyPr/>
          <a:lstStyle/>
          <a:p>
            <a:r>
              <a:rPr lang="en-US" dirty="0"/>
              <a:t>SPWG ROS Update 4/4/2024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925"/>
            <a:ext cx="10515600" cy="5828793"/>
          </a:xfrm>
        </p:spPr>
        <p:txBody>
          <a:bodyPr/>
          <a:lstStyle/>
          <a:p>
            <a:r>
              <a:rPr lang="en-US" dirty="0"/>
              <a:t>Reviewed Status of Short Circuit Case Build</a:t>
            </a:r>
          </a:p>
          <a:p>
            <a:pPr lvl="1"/>
            <a:r>
              <a:rPr lang="en-US" dirty="0"/>
              <a:t>Completed current year short circuit case posted to MIS on 3/29/24</a:t>
            </a:r>
          </a:p>
          <a:p>
            <a:pPr lvl="1"/>
            <a:endParaRPr lang="en-US" dirty="0"/>
          </a:p>
          <a:p>
            <a:r>
              <a:rPr lang="en-US" dirty="0"/>
              <a:t>Reviewed 2023 year end reportable </a:t>
            </a:r>
            <a:r>
              <a:rPr lang="en-US" dirty="0" err="1"/>
              <a:t>Misoperations</a:t>
            </a:r>
            <a:r>
              <a:rPr lang="en-US" dirty="0"/>
              <a:t> data from Texas RE</a:t>
            </a:r>
          </a:p>
          <a:p>
            <a:endParaRPr lang="en-US" dirty="0"/>
          </a:p>
          <a:p>
            <a:r>
              <a:rPr lang="en-US" dirty="0"/>
              <a:t>Discussed modeling and effects of mutual coupling in transmission lines</a:t>
            </a:r>
          </a:p>
          <a:p>
            <a:endParaRPr lang="en-US" dirty="0"/>
          </a:p>
          <a:p>
            <a:r>
              <a:rPr lang="en-US" dirty="0"/>
              <a:t>Reviewed and approved update to SPWG Procedures Document</a:t>
            </a:r>
          </a:p>
          <a:p>
            <a:pPr lvl="1"/>
            <a:r>
              <a:rPr lang="en-US" dirty="0"/>
              <a:t>Submitted for Vote at todays ROS meeting</a:t>
            </a:r>
          </a:p>
        </p:txBody>
      </p:sp>
    </p:spTree>
    <p:extLst>
      <p:ext uri="{BB962C8B-B14F-4D97-AF65-F5344CB8AC3E}">
        <p14:creationId xmlns:p14="http://schemas.microsoft.com/office/powerpoint/2010/main" val="3184416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70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SPWG Report To ROS</vt:lpstr>
      <vt:lpstr>SPWG ROS Update 4/4/2024</vt:lpstr>
    </vt:vector>
  </TitlesOfParts>
  <Company>Brazos Electric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SPWG ROS Update 12/7/2023</dc:title>
  <dc:creator>Andrew Mattei</dc:creator>
  <cp:lastModifiedBy>Mcchesney, Mark</cp:lastModifiedBy>
  <cp:revision>6</cp:revision>
  <dcterms:created xsi:type="dcterms:W3CDTF">2023-11-30T14:00:33Z</dcterms:created>
  <dcterms:modified xsi:type="dcterms:W3CDTF">2024-03-28T13:53:48Z</dcterms:modified>
</cp:coreProperties>
</file>