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3" r:id="rId4"/>
    <p:sldId id="274" r:id="rId5"/>
    <p:sldId id="275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3/28/2024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2463"/>
            <a:ext cx="9144000" cy="2034229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21372"/>
            <a:ext cx="9144000" cy="2894202"/>
          </a:xfrm>
        </p:spPr>
        <p:txBody>
          <a:bodyPr>
            <a:noAutofit/>
          </a:bodyPr>
          <a:lstStyle/>
          <a:p>
            <a:r>
              <a:rPr lang="en-US" dirty="0"/>
              <a:t>To</a:t>
            </a:r>
          </a:p>
          <a:p>
            <a:pPr>
              <a:spcAft>
                <a:spcPts val="1000"/>
              </a:spcAft>
            </a:pPr>
            <a:r>
              <a:rPr lang="en-US" dirty="0"/>
              <a:t>Reliability and Operations Subcommittee</a:t>
            </a:r>
          </a:p>
          <a:p>
            <a:r>
              <a:rPr lang="en-US" dirty="0"/>
              <a:t>Dylan Preas, PLWG Chair</a:t>
            </a:r>
          </a:p>
          <a:p>
            <a:r>
              <a:rPr lang="en-US" dirty="0"/>
              <a:t>Mina Turner, PLWG Vice-Chair</a:t>
            </a:r>
          </a:p>
          <a:p>
            <a:r>
              <a:rPr lang="en-US" sz="1200" dirty="0"/>
              <a:t> </a:t>
            </a:r>
            <a:br>
              <a:rPr lang="en-US" dirty="0"/>
            </a:br>
            <a:r>
              <a:rPr lang="en-US" dirty="0"/>
              <a:t>April 4, 2024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224" y="1970423"/>
            <a:ext cx="10986082" cy="3818251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PGRR107 (NPRR1180) </a:t>
            </a:r>
            <a:r>
              <a:rPr lang="en-US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Inclusion of Forecasted Load in Planning Analyses</a:t>
            </a: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Stakeholder(s) requested additional time to prepare comments.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PLWG agreed to table PGRR107 (NPRR1180) for further discussion.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March 18, 2024, Meeting</a:t>
            </a: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00A23-C5A0-6AE6-F20B-5262A4998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AA335-1A12-595F-3DC1-E0F8318E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1994020"/>
            <a:ext cx="10986082" cy="3818251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600" b="1" dirty="0"/>
              <a:t>PGRR113</a:t>
            </a:r>
            <a:r>
              <a:rPr lang="en-US" sz="3600" dirty="0"/>
              <a:t>, Related to NPRR1198, Congestion Mitigation Using Topology Reconfigurations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PLWG agreed to recommend PGRR113 to ROS for consideration.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E1EFC9-7801-F6A4-D3E9-7AEAF42E8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March 18, 2024, Meeting</a:t>
            </a:r>
          </a:p>
        </p:txBody>
      </p:sp>
    </p:spTree>
    <p:extLst>
      <p:ext uri="{BB962C8B-B14F-4D97-AF65-F5344CB8AC3E}">
        <p14:creationId xmlns:p14="http://schemas.microsoft.com/office/powerpoint/2010/main" val="313051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73684-D1C4-F97A-8D9A-68B5DD7C8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EE484-ED36-29A1-D31B-51D77F464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1970423"/>
            <a:ext cx="11218594" cy="4453974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South Texas GTC in ERCOT RTP</a:t>
            </a: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Update 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ERCOT provided, at a high level, that the prior RTP was conducted under planning assumptions that are under review, specifically around load scaling and resource adequacy. 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PLWG will discuss topics related to load scaling methodology, addition of generation in the Planning Horizon, and “no regrets” transmission build-out.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C4143-8CE4-521F-FD5B-B9C4BC25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March 18, 2024, Meeting</a:t>
            </a:r>
          </a:p>
        </p:txBody>
      </p:sp>
    </p:spTree>
    <p:extLst>
      <p:ext uri="{BB962C8B-B14F-4D97-AF65-F5344CB8AC3E}">
        <p14:creationId xmlns:p14="http://schemas.microsoft.com/office/powerpoint/2010/main" val="105267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60DEF-FB1F-AEF0-FA8E-C994F7F47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F2AA-27A0-9908-976D-195C0AC94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2715631"/>
            <a:ext cx="10986082" cy="38182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600" b="1" dirty="0"/>
              <a:t>Congestion Cost Test Implementation </a:t>
            </a:r>
            <a:r>
              <a:rPr lang="en-US" sz="3600" dirty="0"/>
              <a:t>&amp;</a:t>
            </a:r>
            <a:r>
              <a:rPr lang="en-US" sz="3600" b="1" dirty="0"/>
              <a:t> NPRR1070 </a:t>
            </a:r>
            <a:r>
              <a:rPr lang="en-US" sz="3600" dirty="0"/>
              <a:t>– Planning Criteria for GTC Exit Solutions</a:t>
            </a:r>
          </a:p>
          <a:p>
            <a:pPr lvl="1">
              <a:spcAft>
                <a:spcPts val="1200"/>
              </a:spcAft>
            </a:pPr>
            <a:r>
              <a:rPr lang="en-US" sz="3200" dirty="0"/>
              <a:t>Remains tabled as ERCOT staff develops draft revision requests</a:t>
            </a:r>
            <a:r>
              <a:rPr lang="en-US" sz="2800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0BCDA-440D-9BD7-785E-332EE964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March 18, 2024,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CF7938-347F-53F0-F896-21874FDC2EA1}"/>
              </a:ext>
            </a:extLst>
          </p:cNvPr>
          <p:cNvSpPr txBox="1">
            <a:spLocks/>
          </p:cNvSpPr>
          <p:nvPr/>
        </p:nvSpPr>
        <p:spPr>
          <a:xfrm>
            <a:off x="606474" y="1894578"/>
            <a:ext cx="5819714" cy="848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Open Action Item(s)</a:t>
            </a:r>
          </a:p>
        </p:txBody>
      </p:sp>
    </p:spTree>
    <p:extLst>
      <p:ext uri="{BB962C8B-B14F-4D97-AF65-F5344CB8AC3E}">
        <p14:creationId xmlns:p14="http://schemas.microsoft.com/office/powerpoint/2010/main" val="347311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4582</TotalTime>
  <Words>212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Planning Working Group Update</vt:lpstr>
      <vt:lpstr>PLWG Update March 18, 2024, Meeting</vt:lpstr>
      <vt:lpstr>PLWG Update March 18, 2024, Meeting</vt:lpstr>
      <vt:lpstr>PLWG Update March 18, 2024, Meeting</vt:lpstr>
      <vt:lpstr>PLWG Update March 18, 2024, Meeting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Dylan Preas</cp:lastModifiedBy>
  <cp:revision>171</cp:revision>
  <dcterms:created xsi:type="dcterms:W3CDTF">2021-03-22T15:18:30Z</dcterms:created>
  <dcterms:modified xsi:type="dcterms:W3CDTF">2024-03-28T16:50:38Z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