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4"/>
  </p:sldMasterIdLst>
  <p:notesMasterIdLst>
    <p:notesMasterId r:id="rId9"/>
  </p:notesMasterIdLst>
  <p:sldIdLst>
    <p:sldId id="256" r:id="rId5"/>
    <p:sldId id="283" r:id="rId6"/>
    <p:sldId id="274" r:id="rId7"/>
    <p:sldId id="28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7" autoAdjust="0"/>
    <p:restoredTop sz="87310" autoAdjust="0"/>
  </p:normalViewPr>
  <p:slideViewPr>
    <p:cSldViewPr snapToGrid="0">
      <p:cViewPr varScale="1">
        <p:scale>
          <a:sx n="78" d="100"/>
          <a:sy n="78" d="100"/>
        </p:scale>
        <p:origin x="7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EFAFA-34C6-4193-8439-F5DD41942FAD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4CDBA-CD6A-4A0A-8B97-F97DD661C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2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78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6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77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29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6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5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063E7EB-62E5-4854-A58A-BCE516D80C6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4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7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063E7EB-62E5-4854-A58A-BCE516D80C67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59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80425-BFA3-4F76-A3D7-DC99BE53D0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Congestion Management Working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E42BE5-C11C-48C6-B3FE-69A55D3E59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March 25, 2024</a:t>
            </a:r>
          </a:p>
          <a:p>
            <a:endParaRPr lang="en-US" dirty="0"/>
          </a:p>
          <a:p>
            <a:r>
              <a:rPr lang="en-US" dirty="0"/>
              <a:t>Seth Cochran, Chair</a:t>
            </a:r>
          </a:p>
        </p:txBody>
      </p:sp>
    </p:spTree>
    <p:extLst>
      <p:ext uri="{BB962C8B-B14F-4D97-AF65-F5344CB8AC3E}">
        <p14:creationId xmlns:p14="http://schemas.microsoft.com/office/powerpoint/2010/main" val="16144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92DE05-9A3F-5A26-5EC8-AB4925CEEA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D9ADA-C666-2A89-3550-10979062F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NPRR 1214 Reliability Deployment Price Adder Fix to Provide Locational Price Signals, Reduce Uplift and Risk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C026D-6DC4-CA2B-4F24-711B9CE64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772" y="2080866"/>
            <a:ext cx="10058400" cy="402336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Revises the RDPA to locational price adder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Design is to lower uplifted cost by limiting resource payments to those resources impacted by the re-pricing at a locational level (i.e., no longer settled in the AS imbalance)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The sponsor showed hypothetical examples demonstrating the impact of the proposal on scenarios including low wind, high wind, and overall system scarcity.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Additional details were requested from ERCOT for the raw data provided to add hub and zone prices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Sponsor will provide more detailed examples using the raw data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Settlement formulas and language need to be clarified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351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4F925-7594-4981-8B3A-17241496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Mitigation for ESRs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9035A-D695-40B0-9A9A-33A63927B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772" y="2080866"/>
            <a:ext cx="10058400" cy="402336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Two design frameworks were discussed for the mitigated offer cap design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Scalar on DAM bids similar to CAISO design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Just-in-time based on NPRR826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Data from 2023 was used to illustrate the impact of the frameworks on dispatch and mitigation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Stakeholders preferred the Just-in-time approach due to more appropriate levels of mitigation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Discussion included questions about competitive and non-competitive constraints and impacts on energy and ancillary services.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Additional feedback is welcome and further refinements of the framework will be considered.</a:t>
            </a:r>
          </a:p>
          <a:p>
            <a:pPr marL="201168" lvl="1" indent="0">
              <a:buNone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100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4F925-7594-4981-8B3A-17241496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NPRR1198  &amp; NOGRR 258, Congestion Mitigation Using Topology Reconfigurations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9035A-D695-40B0-9A9A-33A63927B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Comments filed by LCRA since prior discussion resolving operational details and clarifying reliability and economic distinctions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CMWG confirmed that there were no additional transparency concerns introduced by latest comments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ERCOT staff expressed support for these latest versions which address prior concerns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Consensus to return this to WMS with transparency issues resolved and recommendation of endorsement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29446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6BF004497F87479DAD31F00AF725C6" ma:contentTypeVersion="11" ma:contentTypeDescription="Create a new document." ma:contentTypeScope="" ma:versionID="3ab0190e023d7e5aafc33e46ba37906b">
  <xsd:schema xmlns:xsd="http://www.w3.org/2001/XMLSchema" xmlns:xs="http://www.w3.org/2001/XMLSchema" xmlns:p="http://schemas.microsoft.com/office/2006/metadata/properties" xmlns:ns3="4345d1df-5d12-4f7e-b776-008b25f27986" xmlns:ns4="74773060-95be-4758-a20e-6e2cb91bc751" targetNamespace="http://schemas.microsoft.com/office/2006/metadata/properties" ma:root="true" ma:fieldsID="666fe65660b28134fc1fceb1ad30ea0e" ns3:_="" ns4:_="">
    <xsd:import namespace="4345d1df-5d12-4f7e-b776-008b25f27986"/>
    <xsd:import namespace="74773060-95be-4758-a20e-6e2cb91bc75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45d1df-5d12-4f7e-b776-008b25f279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773060-95be-4758-a20e-6e2cb91bc75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38DB13F-86D2-4716-9AB2-253CE0661D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4B11B8E-E5F0-4984-885F-01D3E6F11B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45d1df-5d12-4f7e-b776-008b25f27986"/>
    <ds:schemaRef ds:uri="74773060-95be-4758-a20e-6e2cb91bc7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938B4D0-C359-4FA3-8BF1-2E9184C77F7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25439</TotalTime>
  <Words>281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Courier New</vt:lpstr>
      <vt:lpstr>Retrospect</vt:lpstr>
      <vt:lpstr>Congestion Management Working Group</vt:lpstr>
      <vt:lpstr>NPRR 1214 Reliability Deployment Price Adder Fix to Provide Locational Price Signals, Reduce Uplift and Risk</vt:lpstr>
      <vt:lpstr>Mitigation for ESRs</vt:lpstr>
      <vt:lpstr>NPRR1198  &amp; NOGRR 258, Congestion Mitigation Using Topology Reconfigurations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Management Working Group</dc:title>
  <dc:creator>Morris, Sandra</dc:creator>
  <cp:lastModifiedBy>Alexandra Miller</cp:lastModifiedBy>
  <cp:revision>51</cp:revision>
  <dcterms:created xsi:type="dcterms:W3CDTF">2019-09-10T19:44:15Z</dcterms:created>
  <dcterms:modified xsi:type="dcterms:W3CDTF">2024-03-27T14:50:49Z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0x010100816BF004497F87479DAD31F00AF725C6</vt:lpwstr>
  </property>
  <property fmtid="{D5CDD505-2E9C-101B-9397-08002B2CF9AE}" pid="3" name="MSIP_Label_dfe1a8d7-e404-4561-a6ce-09441972395c_Enabled">
    <vt:lpwstr>true</vt:lpwstr>
  </property>
  <property fmtid="{D5CDD505-2E9C-101B-9397-08002B2CF9AE}" pid="4" name="MSIP_Label_dfe1a8d7-e404-4561-a6ce-09441972395c_SetDate">
    <vt:lpwstr>2023-11-13T15:48:02Z</vt:lpwstr>
  </property>
  <property fmtid="{D5CDD505-2E9C-101B-9397-08002B2CF9AE}" pid="5" name="MSIP_Label_dfe1a8d7-e404-4561-a6ce-09441972395c_Method">
    <vt:lpwstr>Standard</vt:lpwstr>
  </property>
  <property fmtid="{D5CDD505-2E9C-101B-9397-08002B2CF9AE}" pid="6" name="MSIP_Label_dfe1a8d7-e404-4561-a6ce-09441972395c_Name">
    <vt:lpwstr>Company Confidential Information</vt:lpwstr>
  </property>
  <property fmtid="{D5CDD505-2E9C-101B-9397-08002B2CF9AE}" pid="7" name="MSIP_Label_dfe1a8d7-e404-4561-a6ce-09441972395c_SiteId">
    <vt:lpwstr>d8fb9c07-c19e-4e8c-a1cb-717cd3cf8ffe</vt:lpwstr>
  </property>
  <property fmtid="{D5CDD505-2E9C-101B-9397-08002B2CF9AE}" pid="8" name="MSIP_Label_dfe1a8d7-e404-4561-a6ce-09441972395c_ActionId">
    <vt:lpwstr>adbf3881-2480-45db-b801-1987df6fe63f</vt:lpwstr>
  </property>
  <property fmtid="{D5CDD505-2E9C-101B-9397-08002B2CF9AE}" pid="9" name="MSIP_Label_dfe1a8d7-e404-4561-a6ce-09441972395c_ContentBits">
    <vt:lpwstr>0</vt:lpwstr>
  </property>
  <property fmtid="{D5CDD505-2E9C-101B-9397-08002B2CF9AE}" pid="10" name="MSIP_Label_00b5fe95-8f20-4bf1-a4bc-7cba4c4dcd39_Enabled">
    <vt:lpwstr>true</vt:lpwstr>
  </property>
  <property fmtid="{D5CDD505-2E9C-101B-9397-08002B2CF9AE}" pid="11" name="MSIP_Label_00b5fe95-8f20-4bf1-a4bc-7cba4c4dcd39_SetDate">
    <vt:lpwstr>2024-02-29T18:06:38Z</vt:lpwstr>
  </property>
  <property fmtid="{D5CDD505-2E9C-101B-9397-08002B2CF9AE}" pid="12" name="MSIP_Label_00b5fe95-8f20-4bf1-a4bc-7cba4c4dcd39_Method">
    <vt:lpwstr>Standard</vt:lpwstr>
  </property>
  <property fmtid="{D5CDD505-2E9C-101B-9397-08002B2CF9AE}" pid="13" name="MSIP_Label_00b5fe95-8f20-4bf1-a4bc-7cba4c4dcd39_Name">
    <vt:lpwstr>Internal access</vt:lpwstr>
  </property>
  <property fmtid="{D5CDD505-2E9C-101B-9397-08002B2CF9AE}" pid="14" name="MSIP_Label_00b5fe95-8f20-4bf1-a4bc-7cba4c4dcd39_SiteId">
    <vt:lpwstr>34c5e68e-b374-47fe-91da-0e3d638792fb</vt:lpwstr>
  </property>
  <property fmtid="{D5CDD505-2E9C-101B-9397-08002B2CF9AE}" pid="15" name="MSIP_Label_00b5fe95-8f20-4bf1-a4bc-7cba4c4dcd39_ActionId">
    <vt:lpwstr>a8cc2449-53cf-4d23-a1e2-531234fd10b6</vt:lpwstr>
  </property>
  <property fmtid="{D5CDD505-2E9C-101B-9397-08002B2CF9AE}" pid="16" name="MSIP_Label_00b5fe95-8f20-4bf1-a4bc-7cba4c4dcd39_ContentBits">
    <vt:lpwstr>0</vt:lpwstr>
  </property>
</Properties>
</file>