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9"/>
  </p:notesMasterIdLst>
  <p:sldIdLst>
    <p:sldId id="256" r:id="rId5"/>
    <p:sldId id="283" r:id="rId6"/>
    <p:sldId id="274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7310" autoAdjust="0"/>
  </p:normalViewPr>
  <p:slideViewPr>
    <p:cSldViewPr snapToGrid="0">
      <p:cViewPr varScale="1">
        <p:scale>
          <a:sx n="78" d="100"/>
          <a:sy n="78" d="100"/>
        </p:scale>
        <p:origin x="7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March 25, 2024</a:t>
            </a:r>
          </a:p>
          <a:p>
            <a:endParaRPr lang="en-US" dirty="0"/>
          </a:p>
          <a:p>
            <a:r>
              <a:rPr lang="en-US" dirty="0"/>
              <a:t>Seth Cochran,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2DE05-9A3F-5A26-5EC8-AB4925CEE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9ADA-C666-2A89-3550-10979062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 1214 Reliability Deployment Price Adder Fix to Provide Locational Price Signals, Reduce Uplift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C026D-6DC4-CA2B-4F24-711B9CE6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2080866"/>
            <a:ext cx="10058400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Revises the RDPA to locational price adder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Design is to lower uplifted cost by limiting resource payments to those resources impacted by the re-pricing at a locational level (i.e., no longer settled in the AS imbalance)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sponsor showed hypothetical examples demonstrating the impact of the proposal on scenarios including low wind, high wind, and overall system scarcity.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Additional details were requested from ERCOT for the raw data provided to add hub and zone prices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Sponsor will provide more detailed examples using the raw data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Settlement formulas and language need to be clarified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5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for ESRs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2080866"/>
            <a:ext cx="10058400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Two design frameworks were discussed for the mitigated offer cap design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Scalar on DAM bids similar to CAISO design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Just-in-time based on NPRR826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Data from 2023 was used to illustrate the impact of the frameworks on dispatch and mitigation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Stakeholders preferred the Just-in-time approach due to more appropriate levels of mitigation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Discussion included questions about competitive and non-competitive constraints and impacts on energy and ancillary services.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Additional feedback is welcome and further refinements of the framework will be considered.</a:t>
            </a:r>
          </a:p>
          <a:p>
            <a:pPr marL="201168" lvl="1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NPRR1198  &amp; NOGRR 258, Congestion Mitigation Using Topology Reconfigurations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Comments filed by LCRA since prior discussion resolving operational details and clarifying reliability and economic distinctions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CMWG confirmed that there were no additional transparency concerns introduced by latest comments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ERCOT staff expressed support for these latest versions which address prior concerns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Consensus to return this to WMS with transparency issues resolved and recommendation of endorsement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2944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25439</TotalTime>
  <Words>281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Courier New</vt:lpstr>
      <vt:lpstr>Retrospect</vt:lpstr>
      <vt:lpstr>Congestion Management Working Group</vt:lpstr>
      <vt:lpstr>NPRR 1214 Reliability Deployment Price Adder Fix to Provide Locational Price Signals, Reduce Uplift and Risk</vt:lpstr>
      <vt:lpstr>Mitigation for ESRs</vt:lpstr>
      <vt:lpstr>NPRR1198  &amp; NOGRR 258, Congestion Mitigation Using Topology Reconfigurations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Alexandra Miller</cp:lastModifiedBy>
  <cp:revision>51</cp:revision>
  <dcterms:created xsi:type="dcterms:W3CDTF">2019-09-10T19:44:15Z</dcterms:created>
  <dcterms:modified xsi:type="dcterms:W3CDTF">2024-03-27T14:50:49Z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