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6" r:id="rId10"/>
    <p:sldId id="2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04/02/2024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6179"/>
            <a:ext cx="8534400" cy="4655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tested in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were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were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added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tested in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added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CR is still working to complete the Bank transfers with 1 TDSP</a:t>
            </a: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03/05/24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application deadline is 04/10/24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signup deadline is 05/01/24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05/07/24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0624 </a:t>
            </a:r>
            <a:r>
              <a:rPr lang="en-US" sz="2000" dirty="0">
                <a:solidFill>
                  <a:prstClr val="black"/>
                </a:solidFill>
              </a:rPr>
              <a:t>is scheduled to conclude on 06/14/24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06/21/24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03/05/24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03/05/24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6491</TotalTime>
  <Words>195</Words>
  <Application>Microsoft Office PowerPoint</Application>
  <PresentationFormat>On-screen Show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Details</vt:lpstr>
      <vt:lpstr>Flight 0624 Preview</vt:lpstr>
      <vt:lpstr>Flight 0924 TX SET 5.0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229</cp:revision>
  <cp:lastPrinted>2016-01-21T20:53:15Z</cp:lastPrinted>
  <dcterms:created xsi:type="dcterms:W3CDTF">2016-01-21T15:20:31Z</dcterms:created>
  <dcterms:modified xsi:type="dcterms:W3CDTF">2024-03-27T17:29:42Z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