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</p:sldMasterIdLst>
  <p:notesMasterIdLst>
    <p:notesMasterId r:id="rId13"/>
  </p:notesMasterIdLst>
  <p:handoutMasterIdLst>
    <p:handoutMasterId r:id="rId14"/>
  </p:handoutMasterIdLst>
  <p:sldIdLst>
    <p:sldId id="542" r:id="rId6"/>
    <p:sldId id="547" r:id="rId7"/>
    <p:sldId id="543" r:id="rId8"/>
    <p:sldId id="548" r:id="rId9"/>
    <p:sldId id="550" r:id="rId10"/>
    <p:sldId id="551" r:id="rId11"/>
    <p:sldId id="552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BC2FD0F-12FD-A015-83CD-67354D1BF870}" name="Rainwater, Kim" initials="RK" userId="S::Kimberly.Rainwater@ercot.com::be443df6-42fd-4714-a296-fee19198b744" providerId="AD"/>
  <p188:author id="{D192BC29-9B8D-FE5F-30A7-E35A0DCD072E}" name="Levine, Jonathan" initials="LJ" userId="S::jonathan.levine@ercot.com::88c5617f-9b93-40bc-9828-e1150229ca9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A9E5EA"/>
    <a:srgbClr val="00AEC7"/>
    <a:srgbClr val="0076C6"/>
    <a:srgbClr val="E6EBF0"/>
    <a:srgbClr val="98C3FA"/>
    <a:srgbClr val="70CDD9"/>
    <a:srgbClr val="8DC3E5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899BCF-09C7-42F7-A363-5C86136A5ED8}" v="228" dt="2024-03-20T21:02:20.182"/>
    <p1510:client id="{93B0C509-742F-41E1-9E8A-E25773B8A61B}" v="5" dt="2024-03-21T14:50:21.512"/>
  </p1510:revLst>
</p1510:revInfo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inwater, Kim" userId="be443df6-42fd-4714-a296-fee19198b744" providerId="ADAL" clId="{46899BCF-09C7-42F7-A363-5C86136A5ED8}"/>
    <pc:docChg chg="modSld">
      <pc:chgData name="Rainwater, Kim" userId="be443df6-42fd-4714-a296-fee19198b744" providerId="ADAL" clId="{46899BCF-09C7-42F7-A363-5C86136A5ED8}" dt="2024-03-20T21:06:57.491" v="248" actId="14100"/>
      <pc:docMkLst>
        <pc:docMk/>
      </pc:docMkLst>
      <pc:sldChg chg="modSp">
        <pc:chgData name="Rainwater, Kim" userId="be443df6-42fd-4714-a296-fee19198b744" providerId="ADAL" clId="{46899BCF-09C7-42F7-A363-5C86136A5ED8}" dt="2024-03-20T20:40:05.352" v="47" actId="20577"/>
        <pc:sldMkLst>
          <pc:docMk/>
          <pc:sldMk cId="1104921893" sldId="543"/>
        </pc:sldMkLst>
        <pc:graphicFrameChg chg="mod">
          <ac:chgData name="Rainwater, Kim" userId="be443df6-42fd-4714-a296-fee19198b744" providerId="ADAL" clId="{46899BCF-09C7-42F7-A363-5C86136A5ED8}" dt="2024-03-20T20:40:05.352" v="47" actId="20577"/>
          <ac:graphicFrameMkLst>
            <pc:docMk/>
            <pc:sldMk cId="1104921893" sldId="543"/>
            <ac:graphicFrameMk id="3" creationId="{189AF10D-D045-4A08-7872-2B645A008C7E}"/>
          </ac:graphicFrameMkLst>
        </pc:graphicFrameChg>
      </pc:sldChg>
      <pc:sldChg chg="modSp mod">
        <pc:chgData name="Rainwater, Kim" userId="be443df6-42fd-4714-a296-fee19198b744" providerId="ADAL" clId="{46899BCF-09C7-42F7-A363-5C86136A5ED8}" dt="2024-03-20T20:32:47.172" v="10" actId="113"/>
        <pc:sldMkLst>
          <pc:docMk/>
          <pc:sldMk cId="481658815" sldId="547"/>
        </pc:sldMkLst>
        <pc:spChg chg="mod">
          <ac:chgData name="Rainwater, Kim" userId="be443df6-42fd-4714-a296-fee19198b744" providerId="ADAL" clId="{46899BCF-09C7-42F7-A363-5C86136A5ED8}" dt="2024-03-20T20:32:47.172" v="10" actId="113"/>
          <ac:spMkLst>
            <pc:docMk/>
            <pc:sldMk cId="481658815" sldId="547"/>
            <ac:spMk id="5" creationId="{25FBDD04-4B62-08CC-72E4-BB7B54AD9A24}"/>
          </ac:spMkLst>
        </pc:spChg>
      </pc:sldChg>
      <pc:sldChg chg="modSp">
        <pc:chgData name="Rainwater, Kim" userId="be443df6-42fd-4714-a296-fee19198b744" providerId="ADAL" clId="{46899BCF-09C7-42F7-A363-5C86136A5ED8}" dt="2024-03-20T20:48:12.952" v="98" actId="20577"/>
        <pc:sldMkLst>
          <pc:docMk/>
          <pc:sldMk cId="2002276157" sldId="548"/>
        </pc:sldMkLst>
        <pc:graphicFrameChg chg="mod">
          <ac:chgData name="Rainwater, Kim" userId="be443df6-42fd-4714-a296-fee19198b744" providerId="ADAL" clId="{46899BCF-09C7-42F7-A363-5C86136A5ED8}" dt="2024-03-20T20:48:12.952" v="98" actId="20577"/>
          <ac:graphicFrameMkLst>
            <pc:docMk/>
            <pc:sldMk cId="2002276157" sldId="548"/>
            <ac:graphicFrameMk id="9" creationId="{4173F508-B5CE-EEA2-0A97-0BEC0C10B96E}"/>
          </ac:graphicFrameMkLst>
        </pc:graphicFrameChg>
      </pc:sldChg>
      <pc:sldChg chg="modSp mod">
        <pc:chgData name="Rainwater, Kim" userId="be443df6-42fd-4714-a296-fee19198b744" providerId="ADAL" clId="{46899BCF-09C7-42F7-A363-5C86136A5ED8}" dt="2024-03-20T21:02:46.101" v="247" actId="20577"/>
        <pc:sldMkLst>
          <pc:docMk/>
          <pc:sldMk cId="1435594371" sldId="550"/>
        </pc:sldMkLst>
        <pc:spChg chg="mod">
          <ac:chgData name="Rainwater, Kim" userId="be443df6-42fd-4714-a296-fee19198b744" providerId="ADAL" clId="{46899BCF-09C7-42F7-A363-5C86136A5ED8}" dt="2024-03-20T21:02:46.101" v="247" actId="20577"/>
          <ac:spMkLst>
            <pc:docMk/>
            <pc:sldMk cId="1435594371" sldId="550"/>
            <ac:spMk id="2" creationId="{C93D749D-2B2C-305C-4F98-E2C9FABB7802}"/>
          </ac:spMkLst>
        </pc:spChg>
        <pc:graphicFrameChg chg="mod">
          <ac:chgData name="Rainwater, Kim" userId="be443df6-42fd-4714-a296-fee19198b744" providerId="ADAL" clId="{46899BCF-09C7-42F7-A363-5C86136A5ED8}" dt="2024-03-20T21:02:20.182" v="238" actId="20577"/>
          <ac:graphicFrameMkLst>
            <pc:docMk/>
            <pc:sldMk cId="1435594371" sldId="550"/>
            <ac:graphicFrameMk id="6" creationId="{E5C0E4DD-B5F0-6A1C-881D-53C1ADA87FBD}"/>
          </ac:graphicFrameMkLst>
        </pc:graphicFrameChg>
      </pc:sldChg>
      <pc:sldChg chg="modSp mod">
        <pc:chgData name="Rainwater, Kim" userId="be443df6-42fd-4714-a296-fee19198b744" providerId="ADAL" clId="{46899BCF-09C7-42F7-A363-5C86136A5ED8}" dt="2024-03-20T21:06:57.491" v="248" actId="14100"/>
        <pc:sldMkLst>
          <pc:docMk/>
          <pc:sldMk cId="505506866" sldId="551"/>
        </pc:sldMkLst>
        <pc:graphicFrameChg chg="mod">
          <ac:chgData name="Rainwater, Kim" userId="be443df6-42fd-4714-a296-fee19198b744" providerId="ADAL" clId="{46899BCF-09C7-42F7-A363-5C86136A5ED8}" dt="2024-03-20T21:06:57.491" v="248" actId="14100"/>
          <ac:graphicFrameMkLst>
            <pc:docMk/>
            <pc:sldMk cId="505506866" sldId="551"/>
            <ac:graphicFrameMk id="3" creationId="{B0A846C2-442C-D0FD-5C12-A2628317A80C}"/>
          </ac:graphicFrameMkLst>
        </pc:graphicFrameChg>
      </pc:sldChg>
    </pc:docChg>
  </pc:docChgLst>
  <pc:docChgLst>
    <pc:chgData name="Rainwater, Kim" userId="be443df6-42fd-4714-a296-fee19198b744" providerId="ADAL" clId="{6EC8911F-8F6E-4BF9-B4F7-6D2FCDA4913A}"/>
    <pc:docChg chg="mod">
      <pc:chgData name="Rainwater, Kim" userId="be443df6-42fd-4714-a296-fee19198b744" providerId="ADAL" clId="{6EC8911F-8F6E-4BF9-B4F7-6D2FCDA4913A}" dt="2024-03-21T14:51:06.265" v="0" actId="33475"/>
      <pc:docMkLst>
        <pc:docMk/>
      </pc:docMkLst>
    </pc:docChg>
  </pc:docChgLst>
  <pc:docChgLst>
    <pc:chgData name="Rainwater, Kim" userId="be443df6-42fd-4714-a296-fee19198b744" providerId="ADAL" clId="{93B0C509-742F-41E1-9E8A-E25773B8A61B}"/>
    <pc:docChg chg="modSld">
      <pc:chgData name="Rainwater, Kim" userId="be443df6-42fd-4714-a296-fee19198b744" providerId="ADAL" clId="{93B0C509-742F-41E1-9E8A-E25773B8A61B}" dt="2024-03-21T14:50:21.512" v="4" actId="20577"/>
      <pc:docMkLst>
        <pc:docMk/>
      </pc:docMkLst>
      <pc:sldChg chg="modSp">
        <pc:chgData name="Rainwater, Kim" userId="be443df6-42fd-4714-a296-fee19198b744" providerId="ADAL" clId="{93B0C509-742F-41E1-9E8A-E25773B8A61B}" dt="2024-03-21T14:50:21.512" v="4" actId="20577"/>
        <pc:sldMkLst>
          <pc:docMk/>
          <pc:sldMk cId="1435594371" sldId="550"/>
        </pc:sldMkLst>
        <pc:graphicFrameChg chg="mod">
          <ac:chgData name="Rainwater, Kim" userId="be443df6-42fd-4714-a296-fee19198b744" providerId="ADAL" clId="{93B0C509-742F-41E1-9E8A-E25773B8A61B}" dt="2024-03-21T14:50:21.512" v="4" actId="20577"/>
          <ac:graphicFrameMkLst>
            <pc:docMk/>
            <pc:sldMk cId="1435594371" sldId="550"/>
            <ac:graphicFrameMk id="6" creationId="{E5C0E4DD-B5F0-6A1C-881D-53C1ADA87FBD}"/>
          </ac:graphicFrameMkLst>
        </pc:graphicFrameChg>
      </pc:sldChg>
    </pc:docChg>
  </pc:docChgLst>
  <pc:docChgLst>
    <pc:chgData name="Levine, Jonathan" userId="88c5617f-9b93-40bc-9828-e1150229ca93" providerId="ADAL" clId="{9D7DC63A-95CD-4C1F-A276-F0BD6E89FC84}"/>
    <pc:docChg chg="undo redo custSel modSld">
      <pc:chgData name="Levine, Jonathan" userId="88c5617f-9b93-40bc-9828-e1150229ca93" providerId="ADAL" clId="{9D7DC63A-95CD-4C1F-A276-F0BD6E89FC84}" dt="2024-03-19T20:55:31.758" v="29" actId="6549"/>
      <pc:docMkLst>
        <pc:docMk/>
      </pc:docMkLst>
      <pc:sldChg chg="modSp mod">
        <pc:chgData name="Levine, Jonathan" userId="88c5617f-9b93-40bc-9828-e1150229ca93" providerId="ADAL" clId="{9D7DC63A-95CD-4C1F-A276-F0BD6E89FC84}" dt="2024-03-19T20:53:30.267" v="0" actId="1076"/>
        <pc:sldMkLst>
          <pc:docMk/>
          <pc:sldMk cId="1104921893" sldId="543"/>
        </pc:sldMkLst>
        <pc:graphicFrameChg chg="mod">
          <ac:chgData name="Levine, Jonathan" userId="88c5617f-9b93-40bc-9828-e1150229ca93" providerId="ADAL" clId="{9D7DC63A-95CD-4C1F-A276-F0BD6E89FC84}" dt="2024-03-19T20:53:30.267" v="0" actId="1076"/>
          <ac:graphicFrameMkLst>
            <pc:docMk/>
            <pc:sldMk cId="1104921893" sldId="543"/>
            <ac:graphicFrameMk id="3" creationId="{189AF10D-D045-4A08-7872-2B645A008C7E}"/>
          </ac:graphicFrameMkLst>
        </pc:graphicFrameChg>
      </pc:sldChg>
      <pc:sldChg chg="modSp mod">
        <pc:chgData name="Levine, Jonathan" userId="88c5617f-9b93-40bc-9828-e1150229ca93" providerId="ADAL" clId="{9D7DC63A-95CD-4C1F-A276-F0BD6E89FC84}" dt="2024-03-19T20:55:31.758" v="29" actId="6549"/>
        <pc:sldMkLst>
          <pc:docMk/>
          <pc:sldMk cId="481658815" sldId="547"/>
        </pc:sldMkLst>
        <pc:spChg chg="mod">
          <ac:chgData name="Levine, Jonathan" userId="88c5617f-9b93-40bc-9828-e1150229ca93" providerId="ADAL" clId="{9D7DC63A-95CD-4C1F-A276-F0BD6E89FC84}" dt="2024-03-19T20:53:45.743" v="10" actId="14100"/>
          <ac:spMkLst>
            <pc:docMk/>
            <pc:sldMk cId="481658815" sldId="547"/>
            <ac:spMk id="3" creationId="{43CDB693-A7C6-D864-2D95-E9E34239E87F}"/>
          </ac:spMkLst>
        </pc:spChg>
        <pc:spChg chg="mod">
          <ac:chgData name="Levine, Jonathan" userId="88c5617f-9b93-40bc-9828-e1150229ca93" providerId="ADAL" clId="{9D7DC63A-95CD-4C1F-A276-F0BD6E89FC84}" dt="2024-03-19T20:55:31.758" v="29" actId="6549"/>
          <ac:spMkLst>
            <pc:docMk/>
            <pc:sldMk cId="481658815" sldId="547"/>
            <ac:spMk id="5" creationId="{25FBDD04-4B62-08CC-72E4-BB7B54AD9A24}"/>
          </ac:spMkLst>
        </pc:spChg>
      </pc:sldChg>
    </pc:docChg>
  </pc:docChgLst>
  <pc:docChgLst>
    <pc:chgData name="Kimberly Rainwater" userId="be443df6-42fd-4714-a296-fee19198b744" providerId="ADAL" clId="{93B0C509-742F-41E1-9E8A-E25773B8A61B}"/>
    <pc:docChg chg="mod">
      <pc:chgData name="Kimberly Rainwater" userId="be443df6-42fd-4714-a296-fee19198b744" providerId="ADAL" clId="{93B0C509-742F-41E1-9E8A-E25773B8A61B}" dt="2024-03-21T13:55:57.301" v="0" actId="33475"/>
      <pc:docMkLst>
        <pc:docMk/>
      </pc:docMkLst>
    </pc:docChg>
  </pc:docChgLst>
</pc:chgInfo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sv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2781CF-F42A-4698-A8F5-53EDF9E111A7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A79B1E-74CF-4BBC-ABB4-91C7AA28BD7F}">
      <dgm:prSet phldrT="[Text]"/>
      <dgm:spPr/>
      <dgm:t>
        <a:bodyPr/>
        <a:lstStyle/>
        <a:p>
          <a:r>
            <a:rPr lang="en-US" dirty="0"/>
            <a:t>Current practices of the Board</a:t>
          </a:r>
        </a:p>
      </dgm:t>
    </dgm:pt>
    <dgm:pt modelId="{2B8E12A6-B144-4860-956E-73C9C20C1D2E}" type="parTrans" cxnId="{3038F5E3-1EE8-41F4-8382-BE0F1EB48A1E}">
      <dgm:prSet/>
      <dgm:spPr/>
      <dgm:t>
        <a:bodyPr/>
        <a:lstStyle/>
        <a:p>
          <a:endParaRPr lang="en-US"/>
        </a:p>
      </dgm:t>
    </dgm:pt>
    <dgm:pt modelId="{740872BD-6140-43EF-BB72-703D6DA7CF39}" type="sibTrans" cxnId="{3038F5E3-1EE8-41F4-8382-BE0F1EB48A1E}">
      <dgm:prSet/>
      <dgm:spPr/>
      <dgm:t>
        <a:bodyPr/>
        <a:lstStyle/>
        <a:p>
          <a:endParaRPr lang="en-US"/>
        </a:p>
      </dgm:t>
    </dgm:pt>
    <dgm:pt modelId="{50AFE9D0-280B-44C8-9E7C-1AA5F4B26A2A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Committee discussions and materials</a:t>
          </a:r>
        </a:p>
      </dgm:t>
    </dgm:pt>
    <dgm:pt modelId="{28FE3C92-8F91-45FB-AAD8-50A74DA31B21}" type="parTrans" cxnId="{DB8D0F83-38E3-4A2C-8DC2-75FBC96A4917}">
      <dgm:prSet/>
      <dgm:spPr/>
      <dgm:t>
        <a:bodyPr/>
        <a:lstStyle/>
        <a:p>
          <a:endParaRPr lang="en-US"/>
        </a:p>
      </dgm:t>
    </dgm:pt>
    <dgm:pt modelId="{0C48F769-6133-4289-B768-22DB5A8F3E2D}" type="sibTrans" cxnId="{DB8D0F83-38E3-4A2C-8DC2-75FBC96A4917}">
      <dgm:prSet/>
      <dgm:spPr/>
      <dgm:t>
        <a:bodyPr/>
        <a:lstStyle/>
        <a:p>
          <a:endParaRPr lang="en-US"/>
        </a:p>
      </dgm:t>
    </dgm:pt>
    <dgm:pt modelId="{F99A9D2B-E3BE-4F31-9751-95CC7401CD76}">
      <dgm:prSet phldrT="[Text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n-US" dirty="0"/>
            <a:t>TAC feedback on process </a:t>
          </a:r>
        </a:p>
      </dgm:t>
    </dgm:pt>
    <dgm:pt modelId="{D3FFA810-07B3-4F83-BD5A-55DFB215D1B8}" type="parTrans" cxnId="{B184284E-1496-4C7C-B628-15B0C624B8E1}">
      <dgm:prSet/>
      <dgm:spPr/>
      <dgm:t>
        <a:bodyPr/>
        <a:lstStyle/>
        <a:p>
          <a:endParaRPr lang="en-US"/>
        </a:p>
      </dgm:t>
    </dgm:pt>
    <dgm:pt modelId="{AFB09719-D56E-4191-BD51-F89439F9683A}" type="sibTrans" cxnId="{B184284E-1496-4C7C-B628-15B0C624B8E1}">
      <dgm:prSet/>
      <dgm:spPr/>
      <dgm:t>
        <a:bodyPr/>
        <a:lstStyle/>
        <a:p>
          <a:endParaRPr lang="en-US"/>
        </a:p>
      </dgm:t>
    </dgm:pt>
    <dgm:pt modelId="{6586B75C-F54F-4970-9CBF-D127D92F931E}">
      <dgm:prSet phldrT="[Text]"/>
      <dgm:spPr/>
      <dgm:t>
        <a:bodyPr/>
        <a:lstStyle/>
        <a:p>
          <a:r>
            <a:rPr lang="en-US" dirty="0"/>
            <a:t>Regulatory framework</a:t>
          </a:r>
        </a:p>
      </dgm:t>
    </dgm:pt>
    <dgm:pt modelId="{1B59D1EB-1A67-45DB-8280-8ED7E49A8751}" type="parTrans" cxnId="{56CC2421-47C1-4CFE-A6A6-750FE45ACFAB}">
      <dgm:prSet/>
      <dgm:spPr/>
      <dgm:t>
        <a:bodyPr/>
        <a:lstStyle/>
        <a:p>
          <a:endParaRPr lang="en-US"/>
        </a:p>
      </dgm:t>
    </dgm:pt>
    <dgm:pt modelId="{8057B53F-2176-46D0-91F7-77F1DBAA9FE5}" type="sibTrans" cxnId="{56CC2421-47C1-4CFE-A6A6-750FE45ACFAB}">
      <dgm:prSet/>
      <dgm:spPr/>
      <dgm:t>
        <a:bodyPr/>
        <a:lstStyle/>
        <a:p>
          <a:endParaRPr lang="en-US"/>
        </a:p>
      </dgm:t>
    </dgm:pt>
    <dgm:pt modelId="{CF72A1C1-2311-435E-823A-D675A3BAA1AA}" type="pres">
      <dgm:prSet presAssocID="{7B2781CF-F42A-4698-A8F5-53EDF9E111A7}" presName="matrix" presStyleCnt="0">
        <dgm:presLayoutVars>
          <dgm:chMax val="1"/>
          <dgm:dir/>
          <dgm:resizeHandles val="exact"/>
        </dgm:presLayoutVars>
      </dgm:prSet>
      <dgm:spPr/>
    </dgm:pt>
    <dgm:pt modelId="{0683416D-F2D5-48B6-BECA-E937BBCF437D}" type="pres">
      <dgm:prSet presAssocID="{7B2781CF-F42A-4698-A8F5-53EDF9E111A7}" presName="axisShape" presStyleLbl="bgShp" presStyleIdx="0" presStyleCnt="1"/>
      <dgm:spPr/>
    </dgm:pt>
    <dgm:pt modelId="{D6620B5C-8F91-4797-A01A-FF5BD46204AA}" type="pres">
      <dgm:prSet presAssocID="{7B2781CF-F42A-4698-A8F5-53EDF9E111A7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83300CD-26C8-4BD2-82BF-EC760C0DB675}" type="pres">
      <dgm:prSet presAssocID="{7B2781CF-F42A-4698-A8F5-53EDF9E111A7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4994EB8-E514-4C1B-ADD9-6F87CB8DC96C}" type="pres">
      <dgm:prSet presAssocID="{7B2781CF-F42A-4698-A8F5-53EDF9E111A7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011BAE3-2C54-4F1B-9322-BC6B94EE107A}" type="pres">
      <dgm:prSet presAssocID="{7B2781CF-F42A-4698-A8F5-53EDF9E111A7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F5331409-C9F2-4694-86E8-70AA7251F805}" type="presOf" srcId="{F99A9D2B-E3BE-4F31-9751-95CC7401CD76}" destId="{84994EB8-E514-4C1B-ADD9-6F87CB8DC96C}" srcOrd="0" destOrd="0" presId="urn:microsoft.com/office/officeart/2005/8/layout/matrix2"/>
    <dgm:cxn modelId="{81900916-FE5F-4EE6-882A-9243C0E8B5C0}" type="presOf" srcId="{7B2781CF-F42A-4698-A8F5-53EDF9E111A7}" destId="{CF72A1C1-2311-435E-823A-D675A3BAA1AA}" srcOrd="0" destOrd="0" presId="urn:microsoft.com/office/officeart/2005/8/layout/matrix2"/>
    <dgm:cxn modelId="{56CC2421-47C1-4CFE-A6A6-750FE45ACFAB}" srcId="{7B2781CF-F42A-4698-A8F5-53EDF9E111A7}" destId="{6586B75C-F54F-4970-9CBF-D127D92F931E}" srcOrd="3" destOrd="0" parTransId="{1B59D1EB-1A67-45DB-8280-8ED7E49A8751}" sibTransId="{8057B53F-2176-46D0-91F7-77F1DBAA9FE5}"/>
    <dgm:cxn modelId="{6C3E023B-28F0-4F92-945C-2D48A1FBDA32}" type="presOf" srcId="{6586B75C-F54F-4970-9CBF-D127D92F931E}" destId="{1011BAE3-2C54-4F1B-9322-BC6B94EE107A}" srcOrd="0" destOrd="0" presId="urn:microsoft.com/office/officeart/2005/8/layout/matrix2"/>
    <dgm:cxn modelId="{B184284E-1496-4C7C-B628-15B0C624B8E1}" srcId="{7B2781CF-F42A-4698-A8F5-53EDF9E111A7}" destId="{F99A9D2B-E3BE-4F31-9751-95CC7401CD76}" srcOrd="2" destOrd="0" parTransId="{D3FFA810-07B3-4F83-BD5A-55DFB215D1B8}" sibTransId="{AFB09719-D56E-4191-BD51-F89439F9683A}"/>
    <dgm:cxn modelId="{DB8D0F83-38E3-4A2C-8DC2-75FBC96A4917}" srcId="{7B2781CF-F42A-4698-A8F5-53EDF9E111A7}" destId="{50AFE9D0-280B-44C8-9E7C-1AA5F4B26A2A}" srcOrd="1" destOrd="0" parTransId="{28FE3C92-8F91-45FB-AAD8-50A74DA31B21}" sibTransId="{0C48F769-6133-4289-B768-22DB5A8F3E2D}"/>
    <dgm:cxn modelId="{0A5EB785-894B-43DC-A6BB-3B0A8A96A082}" type="presOf" srcId="{CBA79B1E-74CF-4BBC-ABB4-91C7AA28BD7F}" destId="{D6620B5C-8F91-4797-A01A-FF5BD46204AA}" srcOrd="0" destOrd="0" presId="urn:microsoft.com/office/officeart/2005/8/layout/matrix2"/>
    <dgm:cxn modelId="{DC0985BF-D63E-4BED-BACF-AB39826736B8}" type="presOf" srcId="{50AFE9D0-280B-44C8-9E7C-1AA5F4B26A2A}" destId="{583300CD-26C8-4BD2-82BF-EC760C0DB675}" srcOrd="0" destOrd="0" presId="urn:microsoft.com/office/officeart/2005/8/layout/matrix2"/>
    <dgm:cxn modelId="{3038F5E3-1EE8-41F4-8382-BE0F1EB48A1E}" srcId="{7B2781CF-F42A-4698-A8F5-53EDF9E111A7}" destId="{CBA79B1E-74CF-4BBC-ABB4-91C7AA28BD7F}" srcOrd="0" destOrd="0" parTransId="{2B8E12A6-B144-4860-956E-73C9C20C1D2E}" sibTransId="{740872BD-6140-43EF-BB72-703D6DA7CF39}"/>
    <dgm:cxn modelId="{83A5021A-4BF1-4F24-9069-20A1EE96FA5C}" type="presParOf" srcId="{CF72A1C1-2311-435E-823A-D675A3BAA1AA}" destId="{0683416D-F2D5-48B6-BECA-E937BBCF437D}" srcOrd="0" destOrd="0" presId="urn:microsoft.com/office/officeart/2005/8/layout/matrix2"/>
    <dgm:cxn modelId="{B69FD24E-6760-494D-891C-8E1131AF6521}" type="presParOf" srcId="{CF72A1C1-2311-435E-823A-D675A3BAA1AA}" destId="{D6620B5C-8F91-4797-A01A-FF5BD46204AA}" srcOrd="1" destOrd="0" presId="urn:microsoft.com/office/officeart/2005/8/layout/matrix2"/>
    <dgm:cxn modelId="{F05D749D-F778-405D-B159-957B6498B947}" type="presParOf" srcId="{CF72A1C1-2311-435E-823A-D675A3BAA1AA}" destId="{583300CD-26C8-4BD2-82BF-EC760C0DB675}" srcOrd="2" destOrd="0" presId="urn:microsoft.com/office/officeart/2005/8/layout/matrix2"/>
    <dgm:cxn modelId="{16724E7E-1ED0-4D68-98D8-DDD0CE7175FA}" type="presParOf" srcId="{CF72A1C1-2311-435E-823A-D675A3BAA1AA}" destId="{84994EB8-E514-4C1B-ADD9-6F87CB8DC96C}" srcOrd="3" destOrd="0" presId="urn:microsoft.com/office/officeart/2005/8/layout/matrix2"/>
    <dgm:cxn modelId="{50AEC73E-87D6-402E-B01F-A59E77039431}" type="presParOf" srcId="{CF72A1C1-2311-435E-823A-D675A3BAA1AA}" destId="{1011BAE3-2C54-4F1B-9322-BC6B94EE107A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D98969-5BDE-4F10-B77F-A6203F0836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60F100-217A-4FD4-AE27-F4D1092B20DD}">
      <dgm:prSet phldrT="[Text]"/>
      <dgm:spPr/>
      <dgm:t>
        <a:bodyPr/>
        <a:lstStyle/>
        <a:p>
          <a:r>
            <a:rPr lang="en-US" dirty="0"/>
            <a:t>Opportunities to be heard</a:t>
          </a:r>
        </a:p>
      </dgm:t>
    </dgm:pt>
    <dgm:pt modelId="{F1B47AEC-52DA-4644-9958-237BA02B98B6}" type="parTrans" cxnId="{DF07C569-2B29-44B9-A4FC-65624F3160B3}">
      <dgm:prSet/>
      <dgm:spPr/>
      <dgm:t>
        <a:bodyPr/>
        <a:lstStyle/>
        <a:p>
          <a:endParaRPr lang="en-US"/>
        </a:p>
      </dgm:t>
    </dgm:pt>
    <dgm:pt modelId="{2F6951F3-2311-49A9-B58E-E7F769354F4D}" type="sibTrans" cxnId="{DF07C569-2B29-44B9-A4FC-65624F3160B3}">
      <dgm:prSet/>
      <dgm:spPr/>
      <dgm:t>
        <a:bodyPr/>
        <a:lstStyle/>
        <a:p>
          <a:endParaRPr lang="en-US"/>
        </a:p>
      </dgm:t>
    </dgm:pt>
    <dgm:pt modelId="{EFA9D852-7D21-4CBA-8847-E3F18A4386E1}">
      <dgm:prSet phldrT="[Text]"/>
      <dgm:spPr/>
      <dgm:t>
        <a:bodyPr/>
        <a:lstStyle/>
        <a:p>
          <a:r>
            <a:rPr lang="en-US" dirty="0"/>
            <a:t>Stakeholder comments, including public</a:t>
          </a:r>
        </a:p>
      </dgm:t>
    </dgm:pt>
    <dgm:pt modelId="{A9A6C071-43A6-4038-A2B7-CDD12FB4ECF8}" type="parTrans" cxnId="{5308CCA8-EC0D-48F4-AED1-B8D9CC570F39}">
      <dgm:prSet/>
      <dgm:spPr/>
      <dgm:t>
        <a:bodyPr/>
        <a:lstStyle/>
        <a:p>
          <a:endParaRPr lang="en-US"/>
        </a:p>
      </dgm:t>
    </dgm:pt>
    <dgm:pt modelId="{2B7655DC-D24B-4598-A96B-05ABAA1F1BB6}" type="sibTrans" cxnId="{5308CCA8-EC0D-48F4-AED1-B8D9CC570F39}">
      <dgm:prSet/>
      <dgm:spPr/>
      <dgm:t>
        <a:bodyPr/>
        <a:lstStyle/>
        <a:p>
          <a:endParaRPr lang="en-US"/>
        </a:p>
      </dgm:t>
    </dgm:pt>
    <dgm:pt modelId="{25A7C944-847D-4E50-B661-2B10596ACBC2}">
      <dgm:prSet phldrT="[Text]"/>
      <dgm:spPr/>
      <dgm:t>
        <a:bodyPr/>
        <a:lstStyle/>
        <a:p>
          <a:r>
            <a:rPr lang="en-US" dirty="0"/>
            <a:t>Fairness</a:t>
          </a:r>
        </a:p>
      </dgm:t>
    </dgm:pt>
    <dgm:pt modelId="{6F695951-7470-4DA7-989A-9B89BF0CF8EB}" type="parTrans" cxnId="{0B93921A-33DF-44D0-BD5D-12CB9E002C52}">
      <dgm:prSet/>
      <dgm:spPr/>
      <dgm:t>
        <a:bodyPr/>
        <a:lstStyle/>
        <a:p>
          <a:endParaRPr lang="en-US"/>
        </a:p>
      </dgm:t>
    </dgm:pt>
    <dgm:pt modelId="{15C30048-6314-4E07-914F-A7142835B849}" type="sibTrans" cxnId="{0B93921A-33DF-44D0-BD5D-12CB9E002C52}">
      <dgm:prSet/>
      <dgm:spPr/>
      <dgm:t>
        <a:bodyPr/>
        <a:lstStyle/>
        <a:p>
          <a:endParaRPr lang="en-US"/>
        </a:p>
      </dgm:t>
    </dgm:pt>
    <dgm:pt modelId="{0436BABF-4985-463A-9F9E-5FE85191B82B}">
      <dgm:prSet phldrT="[Text]"/>
      <dgm:spPr/>
      <dgm:t>
        <a:bodyPr/>
        <a:lstStyle/>
        <a:p>
          <a:r>
            <a:rPr lang="en-US" dirty="0">
              <a:latin typeface="Arial"/>
            </a:rPr>
            <a:t>Lessons learned in 2023</a:t>
          </a:r>
          <a:endParaRPr lang="en-US" dirty="0"/>
        </a:p>
      </dgm:t>
    </dgm:pt>
    <dgm:pt modelId="{41A4414E-CBDD-451C-954E-1095DAE2F1BC}" type="parTrans" cxnId="{E0D53EF3-6F35-40F1-B9B6-805998F3BEB1}">
      <dgm:prSet/>
      <dgm:spPr/>
      <dgm:t>
        <a:bodyPr/>
        <a:lstStyle/>
        <a:p>
          <a:endParaRPr lang="en-US"/>
        </a:p>
      </dgm:t>
    </dgm:pt>
    <dgm:pt modelId="{8290C393-5DED-495C-AB8D-2F9A099C562E}" type="sibTrans" cxnId="{E0D53EF3-6F35-40F1-B9B6-805998F3BEB1}">
      <dgm:prSet/>
      <dgm:spPr/>
      <dgm:t>
        <a:bodyPr/>
        <a:lstStyle/>
        <a:p>
          <a:endParaRPr lang="en-US"/>
        </a:p>
      </dgm:t>
    </dgm:pt>
    <dgm:pt modelId="{D12AD654-8F24-496A-BA6F-18255C1C0610}">
      <dgm:prSet phldrT="[Text]"/>
      <dgm:spPr/>
      <dgm:t>
        <a:bodyPr/>
        <a:lstStyle/>
        <a:p>
          <a:r>
            <a:rPr lang="en-US" dirty="0">
              <a:latin typeface="Arial"/>
            </a:rPr>
            <a:t>Efficiency</a:t>
          </a:r>
          <a:endParaRPr lang="en-US" dirty="0"/>
        </a:p>
      </dgm:t>
    </dgm:pt>
    <dgm:pt modelId="{6492FF22-3FF0-4107-82BD-4BEC98371F3D}" type="parTrans" cxnId="{53E8AAAE-CDC7-4951-AC97-C0B5E99FA3BA}">
      <dgm:prSet/>
      <dgm:spPr/>
      <dgm:t>
        <a:bodyPr/>
        <a:lstStyle/>
        <a:p>
          <a:endParaRPr lang="en-US"/>
        </a:p>
      </dgm:t>
    </dgm:pt>
    <dgm:pt modelId="{AA42E9B9-6FBC-4062-A0E5-40DF2DB399E3}" type="sibTrans" cxnId="{53E8AAAE-CDC7-4951-AC97-C0B5E99FA3BA}">
      <dgm:prSet/>
      <dgm:spPr/>
      <dgm:t>
        <a:bodyPr/>
        <a:lstStyle/>
        <a:p>
          <a:endParaRPr lang="en-US"/>
        </a:p>
      </dgm:t>
    </dgm:pt>
    <dgm:pt modelId="{26EC67B2-E1B9-411F-B917-FBC758AA0ED8}">
      <dgm:prSet phldrT="[Text]"/>
      <dgm:spPr/>
      <dgm:t>
        <a:bodyPr/>
        <a:lstStyle/>
        <a:p>
          <a:r>
            <a:rPr lang="en-US" dirty="0"/>
            <a:t>Accuracy</a:t>
          </a:r>
        </a:p>
      </dgm:t>
    </dgm:pt>
    <dgm:pt modelId="{FA88D1DC-84EC-4C15-923E-5598701319E6}" type="parTrans" cxnId="{98819479-FDB5-47A4-B264-2B491D520B9B}">
      <dgm:prSet/>
      <dgm:spPr/>
      <dgm:t>
        <a:bodyPr/>
        <a:lstStyle/>
        <a:p>
          <a:endParaRPr lang="en-US"/>
        </a:p>
      </dgm:t>
    </dgm:pt>
    <dgm:pt modelId="{7928856D-3E6B-4F51-B46D-2256F8A653BB}" type="sibTrans" cxnId="{98819479-FDB5-47A4-B264-2B491D520B9B}">
      <dgm:prSet/>
      <dgm:spPr/>
      <dgm:t>
        <a:bodyPr/>
        <a:lstStyle/>
        <a:p>
          <a:endParaRPr lang="en-US"/>
        </a:p>
      </dgm:t>
    </dgm:pt>
    <dgm:pt modelId="{CAE894A4-3C70-4DBF-B78B-6ECE5503550C}">
      <dgm:prSet phldrT="[Text]"/>
      <dgm:spPr/>
      <dgm:t>
        <a:bodyPr/>
        <a:lstStyle/>
        <a:p>
          <a:r>
            <a:rPr lang="en-US" dirty="0"/>
            <a:t>Alignment with Bylaws and Charters</a:t>
          </a:r>
        </a:p>
      </dgm:t>
    </dgm:pt>
    <dgm:pt modelId="{F319067A-943E-4B44-B3D2-F0CE17D37E34}" type="parTrans" cxnId="{8377BB9D-DF77-4F7B-91CF-20334ECCEF14}">
      <dgm:prSet/>
      <dgm:spPr/>
      <dgm:t>
        <a:bodyPr/>
        <a:lstStyle/>
        <a:p>
          <a:endParaRPr lang="en-US"/>
        </a:p>
      </dgm:t>
    </dgm:pt>
    <dgm:pt modelId="{60273AD9-31A6-46DE-B85F-9B0A64DA9DD7}" type="sibTrans" cxnId="{8377BB9D-DF77-4F7B-91CF-20334ECCEF14}">
      <dgm:prSet/>
      <dgm:spPr/>
      <dgm:t>
        <a:bodyPr/>
        <a:lstStyle/>
        <a:p>
          <a:endParaRPr lang="en-US"/>
        </a:p>
      </dgm:t>
    </dgm:pt>
    <dgm:pt modelId="{91717C0D-E40F-4AA3-81D5-2F8250A647A8}" type="pres">
      <dgm:prSet presAssocID="{67D98969-5BDE-4F10-B77F-A6203F0836E7}" presName="linear" presStyleCnt="0">
        <dgm:presLayoutVars>
          <dgm:animLvl val="lvl"/>
          <dgm:resizeHandles val="exact"/>
        </dgm:presLayoutVars>
      </dgm:prSet>
      <dgm:spPr/>
    </dgm:pt>
    <dgm:pt modelId="{4EB553EA-23F7-4B09-8053-87750F28AF5E}" type="pres">
      <dgm:prSet presAssocID="{26EC67B2-E1B9-411F-B917-FBC758AA0ED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3442E09-CDB3-43B6-BB63-BA2D7B0DE0C6}" type="pres">
      <dgm:prSet presAssocID="{26EC67B2-E1B9-411F-B917-FBC758AA0ED8}" presName="childText" presStyleLbl="revTx" presStyleIdx="0" presStyleCnt="3">
        <dgm:presLayoutVars>
          <dgm:bulletEnabled val="1"/>
        </dgm:presLayoutVars>
      </dgm:prSet>
      <dgm:spPr/>
    </dgm:pt>
    <dgm:pt modelId="{95F2796B-5ADC-43BA-BBA3-076CBA6987C1}" type="pres">
      <dgm:prSet presAssocID="{D360F100-217A-4FD4-AE27-F4D1092B20D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CE14246-2284-49CF-A26B-5262E19504A5}" type="pres">
      <dgm:prSet presAssocID="{D360F100-217A-4FD4-AE27-F4D1092B20DD}" presName="childText" presStyleLbl="revTx" presStyleIdx="1" presStyleCnt="3">
        <dgm:presLayoutVars>
          <dgm:bulletEnabled val="1"/>
        </dgm:presLayoutVars>
      </dgm:prSet>
      <dgm:spPr/>
    </dgm:pt>
    <dgm:pt modelId="{A0DE3504-9889-425F-A5A9-AB0B1883E191}" type="pres">
      <dgm:prSet presAssocID="{25A7C944-847D-4E50-B661-2B10596ACBC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E67A29E-E9B3-4230-8FD6-9985811C860F}" type="pres">
      <dgm:prSet presAssocID="{25A7C944-847D-4E50-B661-2B10596ACBC2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2A7A3700-5FF7-430E-9105-191F4993B688}" type="presOf" srcId="{D12AD654-8F24-496A-BA6F-18255C1C0610}" destId="{AE67A29E-E9B3-4230-8FD6-9985811C860F}" srcOrd="0" destOrd="1" presId="urn:microsoft.com/office/officeart/2005/8/layout/vList2"/>
    <dgm:cxn modelId="{0B93921A-33DF-44D0-BD5D-12CB9E002C52}" srcId="{67D98969-5BDE-4F10-B77F-A6203F0836E7}" destId="{25A7C944-847D-4E50-B661-2B10596ACBC2}" srcOrd="2" destOrd="0" parTransId="{6F695951-7470-4DA7-989A-9B89BF0CF8EB}" sibTransId="{15C30048-6314-4E07-914F-A7142835B849}"/>
    <dgm:cxn modelId="{D68C2960-33D3-4076-AC09-592BCC5BD122}" type="presOf" srcId="{EFA9D852-7D21-4CBA-8847-E3F18A4386E1}" destId="{8CE14246-2284-49CF-A26B-5262E19504A5}" srcOrd="0" destOrd="0" presId="urn:microsoft.com/office/officeart/2005/8/layout/vList2"/>
    <dgm:cxn modelId="{DF07C569-2B29-44B9-A4FC-65624F3160B3}" srcId="{67D98969-5BDE-4F10-B77F-A6203F0836E7}" destId="{D360F100-217A-4FD4-AE27-F4D1092B20DD}" srcOrd="1" destOrd="0" parTransId="{F1B47AEC-52DA-4644-9958-237BA02B98B6}" sibTransId="{2F6951F3-2311-49A9-B58E-E7F769354F4D}"/>
    <dgm:cxn modelId="{34664B51-F108-40CB-8114-CE0E90DA6C85}" type="presOf" srcId="{26EC67B2-E1B9-411F-B917-FBC758AA0ED8}" destId="{4EB553EA-23F7-4B09-8053-87750F28AF5E}" srcOrd="0" destOrd="0" presId="urn:microsoft.com/office/officeart/2005/8/layout/vList2"/>
    <dgm:cxn modelId="{98819479-FDB5-47A4-B264-2B491D520B9B}" srcId="{67D98969-5BDE-4F10-B77F-A6203F0836E7}" destId="{26EC67B2-E1B9-411F-B917-FBC758AA0ED8}" srcOrd="0" destOrd="0" parTransId="{FA88D1DC-84EC-4C15-923E-5598701319E6}" sibTransId="{7928856D-3E6B-4F51-B46D-2256F8A653BB}"/>
    <dgm:cxn modelId="{9C0D6884-F632-43A7-976E-A9639B003078}" type="presOf" srcId="{D360F100-217A-4FD4-AE27-F4D1092B20DD}" destId="{95F2796B-5ADC-43BA-BBA3-076CBA6987C1}" srcOrd="0" destOrd="0" presId="urn:microsoft.com/office/officeart/2005/8/layout/vList2"/>
    <dgm:cxn modelId="{8377BB9D-DF77-4F7B-91CF-20334ECCEF14}" srcId="{26EC67B2-E1B9-411F-B917-FBC758AA0ED8}" destId="{CAE894A4-3C70-4DBF-B78B-6ECE5503550C}" srcOrd="0" destOrd="0" parTransId="{F319067A-943E-4B44-B3D2-F0CE17D37E34}" sibTransId="{60273AD9-31A6-46DE-B85F-9B0A64DA9DD7}"/>
    <dgm:cxn modelId="{5308CCA8-EC0D-48F4-AED1-B8D9CC570F39}" srcId="{D360F100-217A-4FD4-AE27-F4D1092B20DD}" destId="{EFA9D852-7D21-4CBA-8847-E3F18A4386E1}" srcOrd="0" destOrd="0" parTransId="{A9A6C071-43A6-4038-A2B7-CDD12FB4ECF8}" sibTransId="{2B7655DC-D24B-4598-A96B-05ABAA1F1BB6}"/>
    <dgm:cxn modelId="{53E8AAAE-CDC7-4951-AC97-C0B5E99FA3BA}" srcId="{25A7C944-847D-4E50-B661-2B10596ACBC2}" destId="{D12AD654-8F24-496A-BA6F-18255C1C0610}" srcOrd="1" destOrd="0" parTransId="{6492FF22-3FF0-4107-82BD-4BEC98371F3D}" sibTransId="{AA42E9B9-6FBC-4062-A0E5-40DF2DB399E3}"/>
    <dgm:cxn modelId="{E18068B8-85D1-4519-B174-4CD012F20FC7}" type="presOf" srcId="{0436BABF-4985-463A-9F9E-5FE85191B82B}" destId="{AE67A29E-E9B3-4230-8FD6-9985811C860F}" srcOrd="0" destOrd="0" presId="urn:microsoft.com/office/officeart/2005/8/layout/vList2"/>
    <dgm:cxn modelId="{44F540D1-AAB3-4AE1-AAE7-7725F1699965}" type="presOf" srcId="{25A7C944-847D-4E50-B661-2B10596ACBC2}" destId="{A0DE3504-9889-425F-A5A9-AB0B1883E191}" srcOrd="0" destOrd="0" presId="urn:microsoft.com/office/officeart/2005/8/layout/vList2"/>
    <dgm:cxn modelId="{9EA34BD1-5121-4C1F-AD33-B56EF846D10D}" type="presOf" srcId="{67D98969-5BDE-4F10-B77F-A6203F0836E7}" destId="{91717C0D-E40F-4AA3-81D5-2F8250A647A8}" srcOrd="0" destOrd="0" presId="urn:microsoft.com/office/officeart/2005/8/layout/vList2"/>
    <dgm:cxn modelId="{0D8000DE-775D-4FE5-9819-F9F40C434C5F}" type="presOf" srcId="{CAE894A4-3C70-4DBF-B78B-6ECE5503550C}" destId="{B3442E09-CDB3-43B6-BB63-BA2D7B0DE0C6}" srcOrd="0" destOrd="0" presId="urn:microsoft.com/office/officeart/2005/8/layout/vList2"/>
    <dgm:cxn modelId="{E0D53EF3-6F35-40F1-B9B6-805998F3BEB1}" srcId="{25A7C944-847D-4E50-B661-2B10596ACBC2}" destId="{0436BABF-4985-463A-9F9E-5FE85191B82B}" srcOrd="0" destOrd="0" parTransId="{41A4414E-CBDD-451C-954E-1095DAE2F1BC}" sibTransId="{8290C393-5DED-495C-AB8D-2F9A099C562E}"/>
    <dgm:cxn modelId="{E6C1A53B-0585-4A11-A6AA-034F42AE9E8F}" type="presParOf" srcId="{91717C0D-E40F-4AA3-81D5-2F8250A647A8}" destId="{4EB553EA-23F7-4B09-8053-87750F28AF5E}" srcOrd="0" destOrd="0" presId="urn:microsoft.com/office/officeart/2005/8/layout/vList2"/>
    <dgm:cxn modelId="{4BF9C844-3A64-41FC-B3F3-14F946CC7789}" type="presParOf" srcId="{91717C0D-E40F-4AA3-81D5-2F8250A647A8}" destId="{B3442E09-CDB3-43B6-BB63-BA2D7B0DE0C6}" srcOrd="1" destOrd="0" presId="urn:microsoft.com/office/officeart/2005/8/layout/vList2"/>
    <dgm:cxn modelId="{B2691E4A-DAC4-4117-899A-42D23375D5D0}" type="presParOf" srcId="{91717C0D-E40F-4AA3-81D5-2F8250A647A8}" destId="{95F2796B-5ADC-43BA-BBA3-076CBA6987C1}" srcOrd="2" destOrd="0" presId="urn:microsoft.com/office/officeart/2005/8/layout/vList2"/>
    <dgm:cxn modelId="{EA4AFD69-C38C-463E-8FF1-565569438E47}" type="presParOf" srcId="{91717C0D-E40F-4AA3-81D5-2F8250A647A8}" destId="{8CE14246-2284-49CF-A26B-5262E19504A5}" srcOrd="3" destOrd="0" presId="urn:microsoft.com/office/officeart/2005/8/layout/vList2"/>
    <dgm:cxn modelId="{4179A2E0-D568-40DB-A22C-86DD8A535617}" type="presParOf" srcId="{91717C0D-E40F-4AA3-81D5-2F8250A647A8}" destId="{A0DE3504-9889-425F-A5A9-AB0B1883E191}" srcOrd="4" destOrd="0" presId="urn:microsoft.com/office/officeart/2005/8/layout/vList2"/>
    <dgm:cxn modelId="{B133EC13-1476-4BC7-BC08-6DF2548248D4}" type="presParOf" srcId="{91717C0D-E40F-4AA3-81D5-2F8250A647A8}" destId="{AE67A29E-E9B3-4230-8FD6-9985811C860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FADCD5-61B5-4132-8CE5-2336AE8E244A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4B5B15-C441-407F-ADC8-DC7B87B62FFA}">
      <dgm:prSet phldrT="[Text]"/>
      <dgm:spPr/>
      <dgm:t>
        <a:bodyPr/>
        <a:lstStyle/>
        <a:p>
          <a:r>
            <a:rPr lang="en-US" dirty="0"/>
            <a:t>Consent agenda</a:t>
          </a:r>
        </a:p>
      </dgm:t>
    </dgm:pt>
    <dgm:pt modelId="{C778A6CB-B5B5-4FEE-B915-0A3B496B7BC4}" type="parTrans" cxnId="{FC4CDB19-0269-430C-B319-C5E18332CD0A}">
      <dgm:prSet/>
      <dgm:spPr/>
      <dgm:t>
        <a:bodyPr/>
        <a:lstStyle/>
        <a:p>
          <a:endParaRPr lang="en-US"/>
        </a:p>
      </dgm:t>
    </dgm:pt>
    <dgm:pt modelId="{85E55FF1-A57F-47B2-95F4-D5A7BF198BF5}" type="sibTrans" cxnId="{FC4CDB19-0269-430C-B319-C5E18332CD0A}">
      <dgm:prSet/>
      <dgm:spPr/>
      <dgm:t>
        <a:bodyPr/>
        <a:lstStyle/>
        <a:p>
          <a:endParaRPr lang="en-US"/>
        </a:p>
      </dgm:t>
    </dgm:pt>
    <dgm:pt modelId="{D3CC7D0A-ED4A-47D1-9536-A6CE1D7AEE04}">
      <dgm:prSet phldrT="[Text]"/>
      <dgm:spPr/>
      <dgm:t>
        <a:bodyPr/>
        <a:lstStyle/>
        <a:p>
          <a:r>
            <a:rPr lang="en-US" dirty="0"/>
            <a:t>Revision Requests TAC unanimously recommended (includes abstentions)</a:t>
          </a:r>
        </a:p>
      </dgm:t>
    </dgm:pt>
    <dgm:pt modelId="{871EDF8F-9A03-47C3-A504-5ABA25B58890}" type="parTrans" cxnId="{7CF21BE0-2173-45EC-A3B6-1FF5E9C31216}">
      <dgm:prSet/>
      <dgm:spPr/>
      <dgm:t>
        <a:bodyPr/>
        <a:lstStyle/>
        <a:p>
          <a:endParaRPr lang="en-US"/>
        </a:p>
      </dgm:t>
    </dgm:pt>
    <dgm:pt modelId="{6EA6A2C3-64E2-4956-98B2-69917FE98AEC}" type="sibTrans" cxnId="{7CF21BE0-2173-45EC-A3B6-1FF5E9C31216}">
      <dgm:prSet/>
      <dgm:spPr/>
      <dgm:t>
        <a:bodyPr/>
        <a:lstStyle/>
        <a:p>
          <a:endParaRPr lang="en-US"/>
        </a:p>
      </dgm:t>
    </dgm:pt>
    <dgm:pt modelId="{84ECE5A5-AA99-4C9D-97CB-9E5F42AC3690}">
      <dgm:prSet phldrT="[Text]"/>
      <dgm:spPr/>
      <dgm:t>
        <a:bodyPr/>
        <a:lstStyle/>
        <a:p>
          <a:r>
            <a:rPr lang="en-US" dirty="0"/>
            <a:t>Historically, most Revision Requests</a:t>
          </a:r>
        </a:p>
      </dgm:t>
    </dgm:pt>
    <dgm:pt modelId="{9EE40328-36DE-463B-9D63-1BFBC87F05A1}" type="parTrans" cxnId="{2F40A216-C11A-4589-BB62-8FF52DAA2471}">
      <dgm:prSet/>
      <dgm:spPr/>
      <dgm:t>
        <a:bodyPr/>
        <a:lstStyle/>
        <a:p>
          <a:endParaRPr lang="en-US"/>
        </a:p>
      </dgm:t>
    </dgm:pt>
    <dgm:pt modelId="{BD7CFD3B-B357-4BD8-823D-DCE1A15C2411}" type="sibTrans" cxnId="{2F40A216-C11A-4589-BB62-8FF52DAA2471}">
      <dgm:prSet/>
      <dgm:spPr/>
      <dgm:t>
        <a:bodyPr/>
        <a:lstStyle/>
        <a:p>
          <a:endParaRPr lang="en-US"/>
        </a:p>
      </dgm:t>
    </dgm:pt>
    <dgm:pt modelId="{E48F0CFD-E9F9-4A96-A54B-D1CD7324AF78}">
      <dgm:prSet phldrT="[Text]"/>
      <dgm:spPr/>
      <dgm:t>
        <a:bodyPr/>
        <a:lstStyle/>
        <a:p>
          <a:r>
            <a:rPr lang="en-US" dirty="0"/>
            <a:t>Board Committees</a:t>
          </a:r>
        </a:p>
      </dgm:t>
    </dgm:pt>
    <dgm:pt modelId="{E49F25EF-70AA-44FF-A94A-FC8B3CC52BC8}" type="parTrans" cxnId="{B2A98C83-26E4-4D37-A1A5-A14C3D024750}">
      <dgm:prSet/>
      <dgm:spPr/>
      <dgm:t>
        <a:bodyPr/>
        <a:lstStyle/>
        <a:p>
          <a:endParaRPr lang="en-US"/>
        </a:p>
      </dgm:t>
    </dgm:pt>
    <dgm:pt modelId="{824C17D0-A671-4A6D-B947-AB9F4BC6F89A}" type="sibTrans" cxnId="{B2A98C83-26E4-4D37-A1A5-A14C3D024750}">
      <dgm:prSet/>
      <dgm:spPr/>
      <dgm:t>
        <a:bodyPr/>
        <a:lstStyle/>
        <a:p>
          <a:endParaRPr lang="en-US"/>
        </a:p>
      </dgm:t>
    </dgm:pt>
    <dgm:pt modelId="{94DB9DBE-534A-4F27-ABD4-AA870F5E32F7}">
      <dgm:prSet phldrT="[Text]"/>
      <dgm:spPr/>
      <dgm:t>
        <a:bodyPr/>
        <a:lstStyle/>
        <a:p>
          <a:endParaRPr lang="en-US" dirty="0"/>
        </a:p>
      </dgm:t>
    </dgm:pt>
    <dgm:pt modelId="{27443BE0-1005-4C36-8393-38734A392F91}" type="parTrans" cxnId="{F9479544-D69C-4954-92C1-280960B8C848}">
      <dgm:prSet/>
      <dgm:spPr/>
      <dgm:t>
        <a:bodyPr/>
        <a:lstStyle/>
        <a:p>
          <a:endParaRPr lang="en-US"/>
        </a:p>
      </dgm:t>
    </dgm:pt>
    <dgm:pt modelId="{247F2632-E99D-4F39-A3F8-158BB31DE723}" type="sibTrans" cxnId="{F9479544-D69C-4954-92C1-280960B8C848}">
      <dgm:prSet/>
      <dgm:spPr/>
      <dgm:t>
        <a:bodyPr/>
        <a:lstStyle/>
        <a:p>
          <a:endParaRPr lang="en-US"/>
        </a:p>
      </dgm:t>
    </dgm:pt>
    <dgm:pt modelId="{1FBA2EEC-059D-404B-BFFC-AA5DFC86E6C8}">
      <dgm:prSet phldrT="[Text]"/>
      <dgm:spPr/>
      <dgm:t>
        <a:bodyPr/>
        <a:lstStyle/>
        <a:p>
          <a:r>
            <a:rPr lang="en-US" dirty="0"/>
            <a:t>Committee can report discussions to full Board with equal time for additional discussion permitted</a:t>
          </a:r>
        </a:p>
      </dgm:t>
    </dgm:pt>
    <dgm:pt modelId="{9A44E3A2-332B-4F9F-B526-1241CF76C272}" type="parTrans" cxnId="{FF6EA1E9-429B-42BE-B12D-755BC88A91E3}">
      <dgm:prSet/>
      <dgm:spPr/>
      <dgm:t>
        <a:bodyPr/>
        <a:lstStyle/>
        <a:p>
          <a:endParaRPr lang="en-US"/>
        </a:p>
      </dgm:t>
    </dgm:pt>
    <dgm:pt modelId="{6AE37C9A-E35A-4ECD-A915-37F3CB2918DF}" type="sibTrans" cxnId="{FF6EA1E9-429B-42BE-B12D-755BC88A91E3}">
      <dgm:prSet/>
      <dgm:spPr/>
      <dgm:t>
        <a:bodyPr/>
        <a:lstStyle/>
        <a:p>
          <a:endParaRPr lang="en-US"/>
        </a:p>
      </dgm:t>
    </dgm:pt>
    <dgm:pt modelId="{32FBA48C-8003-42BB-A43D-3DCC0C54CA6B}">
      <dgm:prSet phldrT="[Text]"/>
      <dgm:spPr/>
      <dgm:t>
        <a:bodyPr/>
        <a:lstStyle/>
        <a:p>
          <a:r>
            <a:rPr lang="en-US" dirty="0"/>
            <a:t>Stakeholder comments</a:t>
          </a:r>
        </a:p>
      </dgm:t>
    </dgm:pt>
    <dgm:pt modelId="{962F1B07-C0FC-4DDC-B883-2C333A840FA7}" type="parTrans" cxnId="{A1B576BA-346F-424F-BD97-C21220312131}">
      <dgm:prSet/>
      <dgm:spPr/>
      <dgm:t>
        <a:bodyPr/>
        <a:lstStyle/>
        <a:p>
          <a:endParaRPr lang="en-US"/>
        </a:p>
      </dgm:t>
    </dgm:pt>
    <dgm:pt modelId="{BA0793D2-FEDD-4EB0-AA52-19D136CBC573}" type="sibTrans" cxnId="{A1B576BA-346F-424F-BD97-C21220312131}">
      <dgm:prSet/>
      <dgm:spPr/>
      <dgm:t>
        <a:bodyPr/>
        <a:lstStyle/>
        <a:p>
          <a:endParaRPr lang="en-US"/>
        </a:p>
      </dgm:t>
    </dgm:pt>
    <dgm:pt modelId="{0E5BEBED-FB47-44F4-B7A2-B2714BEBC749}">
      <dgm:prSet phldrT="[Text]"/>
      <dgm:spPr/>
      <dgm:t>
        <a:bodyPr/>
        <a:lstStyle/>
        <a:p>
          <a:r>
            <a:rPr lang="en-US" dirty="0"/>
            <a:t>Where presentations to full Board follow presentation to a Committee, Board discretion to discount new or changed information</a:t>
          </a:r>
        </a:p>
      </dgm:t>
    </dgm:pt>
    <dgm:pt modelId="{593D7C7C-920B-45D6-8652-85F98D930367}" type="parTrans" cxnId="{4C5943D7-90C4-4E99-AA87-D228B27D152A}">
      <dgm:prSet/>
      <dgm:spPr/>
      <dgm:t>
        <a:bodyPr/>
        <a:lstStyle/>
        <a:p>
          <a:endParaRPr lang="en-US"/>
        </a:p>
      </dgm:t>
    </dgm:pt>
    <dgm:pt modelId="{9F8F383E-01A1-4C8B-95C0-70A98985F3D8}" type="sibTrans" cxnId="{4C5943D7-90C4-4E99-AA87-D228B27D152A}">
      <dgm:prSet/>
      <dgm:spPr/>
      <dgm:t>
        <a:bodyPr/>
        <a:lstStyle/>
        <a:p>
          <a:endParaRPr lang="en-US"/>
        </a:p>
      </dgm:t>
    </dgm:pt>
    <dgm:pt modelId="{71985AF5-AA7D-4F01-864A-FAFE511E8379}">
      <dgm:prSet phldrT="[Text]"/>
      <dgm:spPr/>
      <dgm:t>
        <a:bodyPr/>
        <a:lstStyle/>
        <a:p>
          <a:endParaRPr lang="en-US" dirty="0"/>
        </a:p>
      </dgm:t>
    </dgm:pt>
    <dgm:pt modelId="{5CFE289F-7ABC-4C08-9AA0-A6683B84A80D}" type="parTrans" cxnId="{77FDCAF2-AF3D-4FD1-B4A9-E6118F4CA351}">
      <dgm:prSet/>
      <dgm:spPr/>
      <dgm:t>
        <a:bodyPr/>
        <a:lstStyle/>
        <a:p>
          <a:endParaRPr lang="en-US"/>
        </a:p>
      </dgm:t>
    </dgm:pt>
    <dgm:pt modelId="{00B433AF-AE6C-4792-A370-3A0E28384676}" type="sibTrans" cxnId="{77FDCAF2-AF3D-4FD1-B4A9-E6118F4CA351}">
      <dgm:prSet/>
      <dgm:spPr/>
      <dgm:t>
        <a:bodyPr/>
        <a:lstStyle/>
        <a:p>
          <a:endParaRPr lang="en-US"/>
        </a:p>
      </dgm:t>
    </dgm:pt>
    <dgm:pt modelId="{C8EED2A2-B35E-4CF6-9806-BC12DB57187F}">
      <dgm:prSet phldrT="[Text]"/>
      <dgm:spPr/>
      <dgm:t>
        <a:bodyPr/>
        <a:lstStyle/>
        <a:p>
          <a:endParaRPr lang="en-US" dirty="0"/>
        </a:p>
      </dgm:t>
    </dgm:pt>
    <dgm:pt modelId="{699E03A9-3D70-403E-919B-01C21181C188}" type="parTrans" cxnId="{C7055898-BA87-41C9-95A0-045005D5F0D4}">
      <dgm:prSet/>
      <dgm:spPr/>
      <dgm:t>
        <a:bodyPr/>
        <a:lstStyle/>
        <a:p>
          <a:endParaRPr lang="en-US"/>
        </a:p>
      </dgm:t>
    </dgm:pt>
    <dgm:pt modelId="{6DB35207-69FC-4048-A01D-2DFD2F1A4852}" type="sibTrans" cxnId="{C7055898-BA87-41C9-95A0-045005D5F0D4}">
      <dgm:prSet/>
      <dgm:spPr/>
      <dgm:t>
        <a:bodyPr/>
        <a:lstStyle/>
        <a:p>
          <a:endParaRPr lang="en-US"/>
        </a:p>
      </dgm:t>
    </dgm:pt>
    <dgm:pt modelId="{42F01C57-BD12-4F49-A59A-B13825A3F617}">
      <dgm:prSet phldrT="[Text]"/>
      <dgm:spPr/>
      <dgm:t>
        <a:bodyPr/>
        <a:lstStyle/>
        <a:p>
          <a:endParaRPr lang="en-US" dirty="0"/>
        </a:p>
      </dgm:t>
    </dgm:pt>
    <dgm:pt modelId="{C5EA8C08-B500-404D-BBFC-2FB5164521C4}" type="parTrans" cxnId="{C5A5F90E-9B4A-47F8-BF3D-078CBA48A05E}">
      <dgm:prSet/>
      <dgm:spPr/>
      <dgm:t>
        <a:bodyPr/>
        <a:lstStyle/>
        <a:p>
          <a:endParaRPr lang="en-US"/>
        </a:p>
      </dgm:t>
    </dgm:pt>
    <dgm:pt modelId="{4A104EBF-DE13-40C0-9C0E-DA7CF1FB3C63}" type="sibTrans" cxnId="{C5A5F90E-9B4A-47F8-BF3D-078CBA48A05E}">
      <dgm:prSet/>
      <dgm:spPr/>
      <dgm:t>
        <a:bodyPr/>
        <a:lstStyle/>
        <a:p>
          <a:endParaRPr lang="en-US"/>
        </a:p>
      </dgm:t>
    </dgm:pt>
    <dgm:pt modelId="{9123E761-3124-44E1-9A03-2E32C1CEE869}" type="pres">
      <dgm:prSet presAssocID="{F4FADCD5-61B5-4132-8CE5-2336AE8E244A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040EEF6B-F603-4755-868D-BB07896F2516}" type="pres">
      <dgm:prSet presAssocID="{F4FADCD5-61B5-4132-8CE5-2336AE8E244A}" presName="cycle" presStyleCnt="0"/>
      <dgm:spPr/>
    </dgm:pt>
    <dgm:pt modelId="{F11CC591-425E-43B5-AA0D-C7FE24623E50}" type="pres">
      <dgm:prSet presAssocID="{F4FADCD5-61B5-4132-8CE5-2336AE8E244A}" presName="centerShape" presStyleCnt="0"/>
      <dgm:spPr/>
    </dgm:pt>
    <dgm:pt modelId="{EC539533-F3FA-401B-9EE8-6362F849E9A8}" type="pres">
      <dgm:prSet presAssocID="{F4FADCD5-61B5-4132-8CE5-2336AE8E244A}" presName="connSite" presStyleLbl="node1" presStyleIdx="0" presStyleCnt="4"/>
      <dgm:spPr/>
    </dgm:pt>
    <dgm:pt modelId="{94DA0AE4-2125-4FBA-84FB-E9D666FCF947}" type="pres">
      <dgm:prSet presAssocID="{F4FADCD5-61B5-4132-8CE5-2336AE8E244A}" presName="visible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ircular flowchart with solid fill"/>
        </a:ext>
      </dgm:extLst>
    </dgm:pt>
    <dgm:pt modelId="{B91ED6C6-6EC6-4564-BD3F-669DDD1CC1EA}" type="pres">
      <dgm:prSet presAssocID="{C778A6CB-B5B5-4FEE-B915-0A3B496B7BC4}" presName="Name25" presStyleLbl="parChTrans1D1" presStyleIdx="0" presStyleCnt="3"/>
      <dgm:spPr/>
    </dgm:pt>
    <dgm:pt modelId="{9009528E-CFB8-4D8F-9ADB-52F41AFC6E56}" type="pres">
      <dgm:prSet presAssocID="{D14B5B15-C441-407F-ADC8-DC7B87B62FFA}" presName="node" presStyleCnt="0"/>
      <dgm:spPr/>
    </dgm:pt>
    <dgm:pt modelId="{7533F855-7FB7-4DC7-BB8A-B477FCCA2A0D}" type="pres">
      <dgm:prSet presAssocID="{D14B5B15-C441-407F-ADC8-DC7B87B62FFA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142CD4B4-4D6E-485D-A1FE-8EF9CC9DDD7D}" type="pres">
      <dgm:prSet presAssocID="{D14B5B15-C441-407F-ADC8-DC7B87B62FFA}" presName="childNode" presStyleLbl="revTx" presStyleIdx="0" presStyleCnt="3">
        <dgm:presLayoutVars>
          <dgm:bulletEnabled val="1"/>
        </dgm:presLayoutVars>
      </dgm:prSet>
      <dgm:spPr/>
    </dgm:pt>
    <dgm:pt modelId="{2C47D178-E39F-42D2-A7D1-A7D0C2FBCCFC}" type="pres">
      <dgm:prSet presAssocID="{E49F25EF-70AA-44FF-A94A-FC8B3CC52BC8}" presName="Name25" presStyleLbl="parChTrans1D1" presStyleIdx="1" presStyleCnt="3"/>
      <dgm:spPr/>
    </dgm:pt>
    <dgm:pt modelId="{A91250BA-2080-42A0-AF42-DA6CAEEEF927}" type="pres">
      <dgm:prSet presAssocID="{E48F0CFD-E9F9-4A96-A54B-D1CD7324AF78}" presName="node" presStyleCnt="0"/>
      <dgm:spPr/>
    </dgm:pt>
    <dgm:pt modelId="{F9730B33-0C20-46FE-8DA1-6238115C5420}" type="pres">
      <dgm:prSet presAssocID="{E48F0CFD-E9F9-4A96-A54B-D1CD7324AF78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D74F196F-805E-4B51-8EEE-F603E1B256AE}" type="pres">
      <dgm:prSet presAssocID="{E48F0CFD-E9F9-4A96-A54B-D1CD7324AF78}" presName="childNode" presStyleLbl="revTx" presStyleIdx="1" presStyleCnt="3">
        <dgm:presLayoutVars>
          <dgm:bulletEnabled val="1"/>
        </dgm:presLayoutVars>
      </dgm:prSet>
      <dgm:spPr/>
    </dgm:pt>
    <dgm:pt modelId="{A9AC941B-BE27-4A35-B13A-B27E0F5B4825}" type="pres">
      <dgm:prSet presAssocID="{962F1B07-C0FC-4DDC-B883-2C333A840FA7}" presName="Name25" presStyleLbl="parChTrans1D1" presStyleIdx="2" presStyleCnt="3"/>
      <dgm:spPr/>
    </dgm:pt>
    <dgm:pt modelId="{3A2CA871-ECBC-4E66-80DF-100929EC3321}" type="pres">
      <dgm:prSet presAssocID="{32FBA48C-8003-42BB-A43D-3DCC0C54CA6B}" presName="node" presStyleCnt="0"/>
      <dgm:spPr/>
    </dgm:pt>
    <dgm:pt modelId="{FB1A12A5-46C2-4445-BB1A-9F97B8D5F852}" type="pres">
      <dgm:prSet presAssocID="{32FBA48C-8003-42BB-A43D-3DCC0C54CA6B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7B08ACD5-9281-4FF1-BEF6-48BBE45FB3B8}" type="pres">
      <dgm:prSet presAssocID="{32FBA48C-8003-42BB-A43D-3DCC0C54CA6B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C5A5F90E-9B4A-47F8-BF3D-078CBA48A05E}" srcId="{32FBA48C-8003-42BB-A43D-3DCC0C54CA6B}" destId="{42F01C57-BD12-4F49-A59A-B13825A3F617}" srcOrd="1" destOrd="0" parTransId="{C5EA8C08-B500-404D-BBFC-2FB5164521C4}" sibTransId="{4A104EBF-DE13-40C0-9C0E-DA7CF1FB3C63}"/>
    <dgm:cxn modelId="{2F40A216-C11A-4589-BB62-8FF52DAA2471}" srcId="{D14B5B15-C441-407F-ADC8-DC7B87B62FFA}" destId="{84ECE5A5-AA99-4C9D-97CB-9E5F42AC3690}" srcOrd="2" destOrd="0" parTransId="{9EE40328-36DE-463B-9D63-1BFBC87F05A1}" sibTransId="{BD7CFD3B-B357-4BD8-823D-DCE1A15C2411}"/>
    <dgm:cxn modelId="{2AACDB16-C118-4C05-9303-D4DFEF0CB19C}" type="presOf" srcId="{E49F25EF-70AA-44FF-A94A-FC8B3CC52BC8}" destId="{2C47D178-E39F-42D2-A7D1-A7D0C2FBCCFC}" srcOrd="0" destOrd="0" presId="urn:microsoft.com/office/officeart/2005/8/layout/radial2"/>
    <dgm:cxn modelId="{FC4CDB19-0269-430C-B319-C5E18332CD0A}" srcId="{F4FADCD5-61B5-4132-8CE5-2336AE8E244A}" destId="{D14B5B15-C441-407F-ADC8-DC7B87B62FFA}" srcOrd="0" destOrd="0" parTransId="{C778A6CB-B5B5-4FEE-B915-0A3B496B7BC4}" sibTransId="{85E55FF1-A57F-47B2-95F4-D5A7BF198BF5}"/>
    <dgm:cxn modelId="{9B7CA720-B947-4276-A40A-5119EC874C26}" type="presOf" srcId="{E48F0CFD-E9F9-4A96-A54B-D1CD7324AF78}" destId="{F9730B33-0C20-46FE-8DA1-6238115C5420}" srcOrd="0" destOrd="0" presId="urn:microsoft.com/office/officeart/2005/8/layout/radial2"/>
    <dgm:cxn modelId="{8283B424-30E5-49B0-A71B-FFED71009939}" type="presOf" srcId="{94DB9DBE-534A-4F27-ABD4-AA870F5E32F7}" destId="{D74F196F-805E-4B51-8EEE-F603E1B256AE}" srcOrd="0" destOrd="0" presId="urn:microsoft.com/office/officeart/2005/8/layout/radial2"/>
    <dgm:cxn modelId="{A4D20828-AD40-4968-B561-0D0457444EBF}" type="presOf" srcId="{71985AF5-AA7D-4F01-864A-FAFE511E8379}" destId="{142CD4B4-4D6E-485D-A1FE-8EF9CC9DDD7D}" srcOrd="0" destOrd="1" presId="urn:microsoft.com/office/officeart/2005/8/layout/radial2"/>
    <dgm:cxn modelId="{2B53B934-4ACB-4C05-A3F4-56695C7DDAC8}" type="presOf" srcId="{C778A6CB-B5B5-4FEE-B915-0A3B496B7BC4}" destId="{B91ED6C6-6EC6-4564-BD3F-669DDD1CC1EA}" srcOrd="0" destOrd="0" presId="urn:microsoft.com/office/officeart/2005/8/layout/radial2"/>
    <dgm:cxn modelId="{F9479544-D69C-4954-92C1-280960B8C848}" srcId="{E48F0CFD-E9F9-4A96-A54B-D1CD7324AF78}" destId="{94DB9DBE-534A-4F27-ABD4-AA870F5E32F7}" srcOrd="0" destOrd="0" parTransId="{27443BE0-1005-4C36-8393-38734A392F91}" sibTransId="{247F2632-E99D-4F39-A3F8-158BB31DE723}"/>
    <dgm:cxn modelId="{6474E64E-5DFB-48AD-AAC3-736E331DFB8C}" type="presOf" srcId="{32FBA48C-8003-42BB-A43D-3DCC0C54CA6B}" destId="{FB1A12A5-46C2-4445-BB1A-9F97B8D5F852}" srcOrd="0" destOrd="0" presId="urn:microsoft.com/office/officeart/2005/8/layout/radial2"/>
    <dgm:cxn modelId="{DEC77D70-4F9C-471D-B46D-4BCE55EADD53}" type="presOf" srcId="{D14B5B15-C441-407F-ADC8-DC7B87B62FFA}" destId="{7533F855-7FB7-4DC7-BB8A-B477FCCA2A0D}" srcOrd="0" destOrd="0" presId="urn:microsoft.com/office/officeart/2005/8/layout/radial2"/>
    <dgm:cxn modelId="{8D8D7B73-B8F5-43E4-8DCB-D76A781E7851}" type="presOf" srcId="{0E5BEBED-FB47-44F4-B7A2-B2714BEBC749}" destId="{7B08ACD5-9281-4FF1-BEF6-48BBE45FB3B8}" srcOrd="0" destOrd="0" presId="urn:microsoft.com/office/officeart/2005/8/layout/radial2"/>
    <dgm:cxn modelId="{A71AC175-23D8-4E83-8068-C2198E562902}" type="presOf" srcId="{1FBA2EEC-059D-404B-BFFC-AA5DFC86E6C8}" destId="{D74F196F-805E-4B51-8EEE-F603E1B256AE}" srcOrd="0" destOrd="2" presId="urn:microsoft.com/office/officeart/2005/8/layout/radial2"/>
    <dgm:cxn modelId="{7333AC7C-889A-4C3A-94B5-9CEFEA8F5C68}" type="presOf" srcId="{D3CC7D0A-ED4A-47D1-9536-A6CE1D7AEE04}" destId="{142CD4B4-4D6E-485D-A1FE-8EF9CC9DDD7D}" srcOrd="0" destOrd="0" presId="urn:microsoft.com/office/officeart/2005/8/layout/radial2"/>
    <dgm:cxn modelId="{B2A98C83-26E4-4D37-A1A5-A14C3D024750}" srcId="{F4FADCD5-61B5-4132-8CE5-2336AE8E244A}" destId="{E48F0CFD-E9F9-4A96-A54B-D1CD7324AF78}" srcOrd="1" destOrd="0" parTransId="{E49F25EF-70AA-44FF-A94A-FC8B3CC52BC8}" sibTransId="{824C17D0-A671-4A6D-B947-AB9F4BC6F89A}"/>
    <dgm:cxn modelId="{D0060D88-CEBF-4F26-8DDF-38B7F37472B8}" type="presOf" srcId="{42F01C57-BD12-4F49-A59A-B13825A3F617}" destId="{7B08ACD5-9281-4FF1-BEF6-48BBE45FB3B8}" srcOrd="0" destOrd="1" presId="urn:microsoft.com/office/officeart/2005/8/layout/radial2"/>
    <dgm:cxn modelId="{2E8DA995-81B8-4567-B70F-12ED33535627}" type="presOf" srcId="{F4FADCD5-61B5-4132-8CE5-2336AE8E244A}" destId="{9123E761-3124-44E1-9A03-2E32C1CEE869}" srcOrd="0" destOrd="0" presId="urn:microsoft.com/office/officeart/2005/8/layout/radial2"/>
    <dgm:cxn modelId="{C7055898-BA87-41C9-95A0-045005D5F0D4}" srcId="{E48F0CFD-E9F9-4A96-A54B-D1CD7324AF78}" destId="{C8EED2A2-B35E-4CF6-9806-BC12DB57187F}" srcOrd="1" destOrd="0" parTransId="{699E03A9-3D70-403E-919B-01C21181C188}" sibTransId="{6DB35207-69FC-4048-A01D-2DFD2F1A4852}"/>
    <dgm:cxn modelId="{763609AD-6D40-48F4-819F-7B18E1E23871}" type="presOf" srcId="{84ECE5A5-AA99-4C9D-97CB-9E5F42AC3690}" destId="{142CD4B4-4D6E-485D-A1FE-8EF9CC9DDD7D}" srcOrd="0" destOrd="2" presId="urn:microsoft.com/office/officeart/2005/8/layout/radial2"/>
    <dgm:cxn modelId="{A1B576BA-346F-424F-BD97-C21220312131}" srcId="{F4FADCD5-61B5-4132-8CE5-2336AE8E244A}" destId="{32FBA48C-8003-42BB-A43D-3DCC0C54CA6B}" srcOrd="2" destOrd="0" parTransId="{962F1B07-C0FC-4DDC-B883-2C333A840FA7}" sibTransId="{BA0793D2-FEDD-4EB0-AA52-19D136CBC573}"/>
    <dgm:cxn modelId="{419700C3-465C-4901-9154-A6A5E30D3522}" type="presOf" srcId="{962F1B07-C0FC-4DDC-B883-2C333A840FA7}" destId="{A9AC941B-BE27-4A35-B13A-B27E0F5B4825}" srcOrd="0" destOrd="0" presId="urn:microsoft.com/office/officeart/2005/8/layout/radial2"/>
    <dgm:cxn modelId="{E3DE3ACB-FD83-4A2C-B2A4-47AB6535CB89}" type="presOf" srcId="{C8EED2A2-B35E-4CF6-9806-BC12DB57187F}" destId="{D74F196F-805E-4B51-8EEE-F603E1B256AE}" srcOrd="0" destOrd="1" presId="urn:microsoft.com/office/officeart/2005/8/layout/radial2"/>
    <dgm:cxn modelId="{4C5943D7-90C4-4E99-AA87-D228B27D152A}" srcId="{32FBA48C-8003-42BB-A43D-3DCC0C54CA6B}" destId="{0E5BEBED-FB47-44F4-B7A2-B2714BEBC749}" srcOrd="0" destOrd="0" parTransId="{593D7C7C-920B-45D6-8652-85F98D930367}" sibTransId="{9F8F383E-01A1-4C8B-95C0-70A98985F3D8}"/>
    <dgm:cxn modelId="{7CF21BE0-2173-45EC-A3B6-1FF5E9C31216}" srcId="{D14B5B15-C441-407F-ADC8-DC7B87B62FFA}" destId="{D3CC7D0A-ED4A-47D1-9536-A6CE1D7AEE04}" srcOrd="0" destOrd="0" parTransId="{871EDF8F-9A03-47C3-A504-5ABA25B58890}" sibTransId="{6EA6A2C3-64E2-4956-98B2-69917FE98AEC}"/>
    <dgm:cxn modelId="{FF6EA1E9-429B-42BE-B12D-755BC88A91E3}" srcId="{E48F0CFD-E9F9-4A96-A54B-D1CD7324AF78}" destId="{1FBA2EEC-059D-404B-BFFC-AA5DFC86E6C8}" srcOrd="2" destOrd="0" parTransId="{9A44E3A2-332B-4F9F-B526-1241CF76C272}" sibTransId="{6AE37C9A-E35A-4ECD-A915-37F3CB2918DF}"/>
    <dgm:cxn modelId="{77FDCAF2-AF3D-4FD1-B4A9-E6118F4CA351}" srcId="{D14B5B15-C441-407F-ADC8-DC7B87B62FFA}" destId="{71985AF5-AA7D-4F01-864A-FAFE511E8379}" srcOrd="1" destOrd="0" parTransId="{5CFE289F-7ABC-4C08-9AA0-A6683B84A80D}" sibTransId="{00B433AF-AE6C-4792-A370-3A0E28384676}"/>
    <dgm:cxn modelId="{13286000-8951-48BA-9DE6-CF655C8FA0ED}" type="presParOf" srcId="{9123E761-3124-44E1-9A03-2E32C1CEE869}" destId="{040EEF6B-F603-4755-868D-BB07896F2516}" srcOrd="0" destOrd="0" presId="urn:microsoft.com/office/officeart/2005/8/layout/radial2"/>
    <dgm:cxn modelId="{9BDB9AE0-10F7-440C-B510-0FB22ADC85C4}" type="presParOf" srcId="{040EEF6B-F603-4755-868D-BB07896F2516}" destId="{F11CC591-425E-43B5-AA0D-C7FE24623E50}" srcOrd="0" destOrd="0" presId="urn:microsoft.com/office/officeart/2005/8/layout/radial2"/>
    <dgm:cxn modelId="{2CC15CB1-A72B-431E-B517-AEB88D7EB789}" type="presParOf" srcId="{F11CC591-425E-43B5-AA0D-C7FE24623E50}" destId="{EC539533-F3FA-401B-9EE8-6362F849E9A8}" srcOrd="0" destOrd="0" presId="urn:microsoft.com/office/officeart/2005/8/layout/radial2"/>
    <dgm:cxn modelId="{A9BBE1C3-5C0C-4890-97E1-AEF0965319BA}" type="presParOf" srcId="{F11CC591-425E-43B5-AA0D-C7FE24623E50}" destId="{94DA0AE4-2125-4FBA-84FB-E9D666FCF947}" srcOrd="1" destOrd="0" presId="urn:microsoft.com/office/officeart/2005/8/layout/radial2"/>
    <dgm:cxn modelId="{B3264EAA-8ED9-4B8D-97B4-98B6905CF86C}" type="presParOf" srcId="{040EEF6B-F603-4755-868D-BB07896F2516}" destId="{B91ED6C6-6EC6-4564-BD3F-669DDD1CC1EA}" srcOrd="1" destOrd="0" presId="urn:microsoft.com/office/officeart/2005/8/layout/radial2"/>
    <dgm:cxn modelId="{920AF014-0894-4B64-B081-C687ABD42A92}" type="presParOf" srcId="{040EEF6B-F603-4755-868D-BB07896F2516}" destId="{9009528E-CFB8-4D8F-9ADB-52F41AFC6E56}" srcOrd="2" destOrd="0" presId="urn:microsoft.com/office/officeart/2005/8/layout/radial2"/>
    <dgm:cxn modelId="{A80BCDB7-0C4C-4ECF-B9E6-9F30757B56D0}" type="presParOf" srcId="{9009528E-CFB8-4D8F-9ADB-52F41AFC6E56}" destId="{7533F855-7FB7-4DC7-BB8A-B477FCCA2A0D}" srcOrd="0" destOrd="0" presId="urn:microsoft.com/office/officeart/2005/8/layout/radial2"/>
    <dgm:cxn modelId="{8127D4CC-9877-4F4B-8117-2D2FD011FC31}" type="presParOf" srcId="{9009528E-CFB8-4D8F-9ADB-52F41AFC6E56}" destId="{142CD4B4-4D6E-485D-A1FE-8EF9CC9DDD7D}" srcOrd="1" destOrd="0" presId="urn:microsoft.com/office/officeart/2005/8/layout/radial2"/>
    <dgm:cxn modelId="{13AB21F3-09F2-4FFF-A466-CB4B5AB3A98A}" type="presParOf" srcId="{040EEF6B-F603-4755-868D-BB07896F2516}" destId="{2C47D178-E39F-42D2-A7D1-A7D0C2FBCCFC}" srcOrd="3" destOrd="0" presId="urn:microsoft.com/office/officeart/2005/8/layout/radial2"/>
    <dgm:cxn modelId="{298ABFFC-7160-4550-93E6-19FE6BD6B68C}" type="presParOf" srcId="{040EEF6B-F603-4755-868D-BB07896F2516}" destId="{A91250BA-2080-42A0-AF42-DA6CAEEEF927}" srcOrd="4" destOrd="0" presId="urn:microsoft.com/office/officeart/2005/8/layout/radial2"/>
    <dgm:cxn modelId="{6CCC46EE-922C-4624-968B-FB3AF3FE6C3E}" type="presParOf" srcId="{A91250BA-2080-42A0-AF42-DA6CAEEEF927}" destId="{F9730B33-0C20-46FE-8DA1-6238115C5420}" srcOrd="0" destOrd="0" presId="urn:microsoft.com/office/officeart/2005/8/layout/radial2"/>
    <dgm:cxn modelId="{48853998-4D50-439E-9679-E729057475AE}" type="presParOf" srcId="{A91250BA-2080-42A0-AF42-DA6CAEEEF927}" destId="{D74F196F-805E-4B51-8EEE-F603E1B256AE}" srcOrd="1" destOrd="0" presId="urn:microsoft.com/office/officeart/2005/8/layout/radial2"/>
    <dgm:cxn modelId="{997B58AF-B20D-4DE9-9FAB-D72FA5DBEFEA}" type="presParOf" srcId="{040EEF6B-F603-4755-868D-BB07896F2516}" destId="{A9AC941B-BE27-4A35-B13A-B27E0F5B4825}" srcOrd="5" destOrd="0" presId="urn:microsoft.com/office/officeart/2005/8/layout/radial2"/>
    <dgm:cxn modelId="{B63F4C62-F9FF-44A2-8126-A0B0C951B51F}" type="presParOf" srcId="{040EEF6B-F603-4755-868D-BB07896F2516}" destId="{3A2CA871-ECBC-4E66-80DF-100929EC3321}" srcOrd="6" destOrd="0" presId="urn:microsoft.com/office/officeart/2005/8/layout/radial2"/>
    <dgm:cxn modelId="{DF30ED8F-55A5-45A9-9844-59C7CDB2D775}" type="presParOf" srcId="{3A2CA871-ECBC-4E66-80DF-100929EC3321}" destId="{FB1A12A5-46C2-4445-BB1A-9F97B8D5F852}" srcOrd="0" destOrd="0" presId="urn:microsoft.com/office/officeart/2005/8/layout/radial2"/>
    <dgm:cxn modelId="{882C7629-DB39-443A-A8E8-411E59C7356E}" type="presParOf" srcId="{3A2CA871-ECBC-4E66-80DF-100929EC3321}" destId="{7B08ACD5-9281-4FF1-BEF6-48BBE45FB3B8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D6C3C1-54FE-4207-ABF4-65DC2D8C3D6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176BB2-B82B-40DE-A865-F2BCA856FF6E}">
      <dgm:prSet phldrT="[Text]"/>
      <dgm:spPr/>
      <dgm:t>
        <a:bodyPr/>
        <a:lstStyle/>
        <a:p>
          <a:r>
            <a:rPr lang="en-US" dirty="0"/>
            <a:t>PUCT</a:t>
          </a:r>
        </a:p>
      </dgm:t>
    </dgm:pt>
    <dgm:pt modelId="{4129B1C4-D03F-4900-A39F-4102333582C0}" type="parTrans" cxnId="{99255D4C-E7B1-4A41-BFF5-D43D03262516}">
      <dgm:prSet/>
      <dgm:spPr/>
      <dgm:t>
        <a:bodyPr/>
        <a:lstStyle/>
        <a:p>
          <a:endParaRPr lang="en-US"/>
        </a:p>
      </dgm:t>
    </dgm:pt>
    <dgm:pt modelId="{0A8558A3-2BAF-45EE-9DDC-FD5B3F530D11}" type="sibTrans" cxnId="{99255D4C-E7B1-4A41-BFF5-D43D03262516}">
      <dgm:prSet/>
      <dgm:spPr/>
      <dgm:t>
        <a:bodyPr/>
        <a:lstStyle/>
        <a:p>
          <a:endParaRPr lang="en-US"/>
        </a:p>
      </dgm:t>
    </dgm:pt>
    <dgm:pt modelId="{D94118D7-773B-4C0E-B0D9-24D191C82E93}">
      <dgm:prSet phldrT="[Text]"/>
      <dgm:spPr/>
      <dgm:t>
        <a:bodyPr/>
        <a:lstStyle/>
        <a:p>
          <a:r>
            <a:rPr lang="en-US" dirty="0"/>
            <a:t>Board Vote</a:t>
          </a:r>
        </a:p>
      </dgm:t>
    </dgm:pt>
    <dgm:pt modelId="{0368C92E-DB64-496B-8AA3-B7B1249CC06E}" type="parTrans" cxnId="{1EEA5F9B-949C-49C8-BF5B-FAC476F1657B}">
      <dgm:prSet/>
      <dgm:spPr/>
      <dgm:t>
        <a:bodyPr/>
        <a:lstStyle/>
        <a:p>
          <a:endParaRPr lang="en-US"/>
        </a:p>
      </dgm:t>
    </dgm:pt>
    <dgm:pt modelId="{8E828CB1-2454-47BD-BA6A-16E0C736401B}" type="sibTrans" cxnId="{1EEA5F9B-949C-49C8-BF5B-FAC476F1657B}">
      <dgm:prSet/>
      <dgm:spPr/>
      <dgm:t>
        <a:bodyPr/>
        <a:lstStyle/>
        <a:p>
          <a:endParaRPr lang="en-US"/>
        </a:p>
      </dgm:t>
    </dgm:pt>
    <dgm:pt modelId="{8E4C5715-EF9F-4BEC-A8F7-11BED1F7796E}">
      <dgm:prSet phldrT="[Text]"/>
      <dgm:spPr/>
      <dgm:t>
        <a:bodyPr/>
        <a:lstStyle/>
        <a:p>
          <a:r>
            <a:rPr lang="en-US" dirty="0"/>
            <a:t>TAC Vote</a:t>
          </a:r>
        </a:p>
      </dgm:t>
    </dgm:pt>
    <dgm:pt modelId="{AD1E73D4-B38C-47EE-85D5-6FB545E66A16}" type="parTrans" cxnId="{941415B3-A4F6-4AE2-A3D8-02439ED82DA7}">
      <dgm:prSet/>
      <dgm:spPr/>
      <dgm:t>
        <a:bodyPr/>
        <a:lstStyle/>
        <a:p>
          <a:endParaRPr lang="en-US"/>
        </a:p>
      </dgm:t>
    </dgm:pt>
    <dgm:pt modelId="{0D58AA4E-4D2E-4976-BF91-5EF72512B0B6}" type="sibTrans" cxnId="{941415B3-A4F6-4AE2-A3D8-02439ED82DA7}">
      <dgm:prSet/>
      <dgm:spPr/>
      <dgm:t>
        <a:bodyPr/>
        <a:lstStyle/>
        <a:p>
          <a:endParaRPr lang="en-US"/>
        </a:p>
      </dgm:t>
    </dgm:pt>
    <dgm:pt modelId="{0C2A0CAF-9FB7-4A0B-A55F-F9F5CC23B95C}">
      <dgm:prSet phldrT="[Text]"/>
      <dgm:spPr/>
      <dgm:t>
        <a:bodyPr/>
        <a:lstStyle/>
        <a:p>
          <a:r>
            <a:rPr lang="en-US" dirty="0"/>
            <a:t>Comments submitted to Board after TAC vote</a:t>
          </a:r>
        </a:p>
      </dgm:t>
    </dgm:pt>
    <dgm:pt modelId="{D53E6B93-6DBF-43C0-9B25-46750AC22D59}" type="parTrans" cxnId="{357980BF-A312-4C8B-99DC-3133234DBA2C}">
      <dgm:prSet/>
      <dgm:spPr/>
      <dgm:t>
        <a:bodyPr/>
        <a:lstStyle/>
        <a:p>
          <a:endParaRPr lang="en-US"/>
        </a:p>
      </dgm:t>
    </dgm:pt>
    <dgm:pt modelId="{9F501954-D28B-445D-B00E-82ECD30E9D9D}" type="sibTrans" cxnId="{357980BF-A312-4C8B-99DC-3133234DBA2C}">
      <dgm:prSet/>
      <dgm:spPr/>
      <dgm:t>
        <a:bodyPr/>
        <a:lstStyle/>
        <a:p>
          <a:endParaRPr lang="en-US"/>
        </a:p>
      </dgm:t>
    </dgm:pt>
    <dgm:pt modelId="{D580D782-701F-44F6-AD97-EE91CB112907}">
      <dgm:prSet phldrT="[Text]"/>
      <dgm:spPr/>
      <dgm:t>
        <a:bodyPr/>
        <a:lstStyle/>
        <a:p>
          <a:pPr rtl="0"/>
          <a:r>
            <a:rPr lang="en-US" dirty="0">
              <a:latin typeface="Arial"/>
            </a:rPr>
            <a:t>Comments submitted to</a:t>
          </a:r>
          <a:r>
            <a:rPr lang="en-US" dirty="0"/>
            <a:t> PUCT after Board vote</a:t>
          </a:r>
        </a:p>
      </dgm:t>
    </dgm:pt>
    <dgm:pt modelId="{787F3BA1-0581-40E6-A7EC-72E65D22959D}" type="parTrans" cxnId="{0B2139AF-29E4-47A3-81EC-DA8C0121E0A2}">
      <dgm:prSet/>
      <dgm:spPr/>
      <dgm:t>
        <a:bodyPr/>
        <a:lstStyle/>
        <a:p>
          <a:endParaRPr lang="en-US"/>
        </a:p>
      </dgm:t>
    </dgm:pt>
    <dgm:pt modelId="{5BD3874F-E513-40F5-B7ED-A62087224A73}" type="sibTrans" cxnId="{0B2139AF-29E4-47A3-81EC-DA8C0121E0A2}">
      <dgm:prSet/>
      <dgm:spPr/>
      <dgm:t>
        <a:bodyPr/>
        <a:lstStyle/>
        <a:p>
          <a:endParaRPr lang="en-US"/>
        </a:p>
      </dgm:t>
    </dgm:pt>
    <dgm:pt modelId="{135E9B05-7846-49E7-8D56-5C7EF315B770}">
      <dgm:prSet phldrT="[Text]"/>
      <dgm:spPr/>
      <dgm:t>
        <a:bodyPr/>
        <a:lstStyle/>
        <a:p>
          <a:r>
            <a:rPr lang="en-US" dirty="0"/>
            <a:t>Commenters at Board meeting</a:t>
          </a:r>
        </a:p>
      </dgm:t>
    </dgm:pt>
    <dgm:pt modelId="{9500A19B-BFF2-4F7B-B29E-AE087F659EC5}" type="parTrans" cxnId="{EACDC657-90B5-40D1-93E3-632787569B9C}">
      <dgm:prSet/>
      <dgm:spPr/>
      <dgm:t>
        <a:bodyPr/>
        <a:lstStyle/>
        <a:p>
          <a:endParaRPr lang="en-US"/>
        </a:p>
      </dgm:t>
    </dgm:pt>
    <dgm:pt modelId="{EE37E70C-0B42-4936-BC4C-5C48B2F34414}" type="sibTrans" cxnId="{EACDC657-90B5-40D1-93E3-632787569B9C}">
      <dgm:prSet/>
      <dgm:spPr/>
      <dgm:t>
        <a:bodyPr/>
        <a:lstStyle/>
        <a:p>
          <a:endParaRPr lang="en-US"/>
        </a:p>
      </dgm:t>
    </dgm:pt>
    <dgm:pt modelId="{A7AB95E8-E1EF-4D30-A26E-C42E12B51515}">
      <dgm:prSet phldrT="[Text]"/>
      <dgm:spPr/>
      <dgm:t>
        <a:bodyPr/>
        <a:lstStyle/>
        <a:p>
          <a:pPr rtl="0"/>
          <a:r>
            <a:rPr lang="en-US" dirty="0">
              <a:latin typeface="Arial"/>
            </a:rPr>
            <a:t>Commenters at</a:t>
          </a:r>
          <a:r>
            <a:rPr lang="en-US" dirty="0"/>
            <a:t> PUCT Open Meeting</a:t>
          </a:r>
        </a:p>
      </dgm:t>
    </dgm:pt>
    <dgm:pt modelId="{0A383F46-EE89-4F8B-A9AE-ACEE9774E476}" type="parTrans" cxnId="{84423911-1B43-43A9-986F-53CFA173ECF7}">
      <dgm:prSet/>
      <dgm:spPr/>
      <dgm:t>
        <a:bodyPr/>
        <a:lstStyle/>
        <a:p>
          <a:endParaRPr lang="en-US"/>
        </a:p>
      </dgm:t>
    </dgm:pt>
    <dgm:pt modelId="{627C33FF-A725-4D7C-812A-46DF18F57C95}" type="sibTrans" cxnId="{84423911-1B43-43A9-986F-53CFA173ECF7}">
      <dgm:prSet/>
      <dgm:spPr/>
      <dgm:t>
        <a:bodyPr/>
        <a:lstStyle/>
        <a:p>
          <a:endParaRPr lang="en-US"/>
        </a:p>
      </dgm:t>
    </dgm:pt>
    <dgm:pt modelId="{A2E4F8BA-2EFC-4ADF-9867-9CBB67B1A009}" type="pres">
      <dgm:prSet presAssocID="{88D6C3C1-54FE-4207-ABF4-65DC2D8C3D6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43E01BB-ACA3-4E41-B802-47AF14E29CE5}" type="pres">
      <dgm:prSet presAssocID="{77176BB2-B82B-40DE-A865-F2BCA856FF6E}" presName="hierRoot1" presStyleCnt="0"/>
      <dgm:spPr/>
    </dgm:pt>
    <dgm:pt modelId="{3D87AD16-18B3-4EDE-86A7-AC15C7F1904B}" type="pres">
      <dgm:prSet presAssocID="{77176BB2-B82B-40DE-A865-F2BCA856FF6E}" presName="composite" presStyleCnt="0"/>
      <dgm:spPr/>
    </dgm:pt>
    <dgm:pt modelId="{A9FE0654-6361-498A-9BE7-51E77C7C9316}" type="pres">
      <dgm:prSet presAssocID="{77176BB2-B82B-40DE-A865-F2BCA856FF6E}" presName="background" presStyleLbl="node0" presStyleIdx="0" presStyleCnt="1"/>
      <dgm:spPr/>
    </dgm:pt>
    <dgm:pt modelId="{F5DF7B53-E12A-47A6-8A3C-CFAE9B7BE9AE}" type="pres">
      <dgm:prSet presAssocID="{77176BB2-B82B-40DE-A865-F2BCA856FF6E}" presName="text" presStyleLbl="fgAcc0" presStyleIdx="0" presStyleCnt="1">
        <dgm:presLayoutVars>
          <dgm:chPref val="3"/>
        </dgm:presLayoutVars>
      </dgm:prSet>
      <dgm:spPr/>
    </dgm:pt>
    <dgm:pt modelId="{C45EAE87-4E80-4461-B0BF-FD878C6A78F2}" type="pres">
      <dgm:prSet presAssocID="{77176BB2-B82B-40DE-A865-F2BCA856FF6E}" presName="hierChild2" presStyleCnt="0"/>
      <dgm:spPr/>
    </dgm:pt>
    <dgm:pt modelId="{DF8C64D2-34F2-4CBA-A589-A43563382737}" type="pres">
      <dgm:prSet presAssocID="{0368C92E-DB64-496B-8AA3-B7B1249CC06E}" presName="Name10" presStyleLbl="parChTrans1D2" presStyleIdx="0" presStyleCnt="3"/>
      <dgm:spPr/>
    </dgm:pt>
    <dgm:pt modelId="{F26B70B3-FC65-4E46-8756-EE205D851F4A}" type="pres">
      <dgm:prSet presAssocID="{D94118D7-773B-4C0E-B0D9-24D191C82E93}" presName="hierRoot2" presStyleCnt="0"/>
      <dgm:spPr/>
    </dgm:pt>
    <dgm:pt modelId="{5944A1C6-8648-415B-9F7B-91F92CF5E5F6}" type="pres">
      <dgm:prSet presAssocID="{D94118D7-773B-4C0E-B0D9-24D191C82E93}" presName="composite2" presStyleCnt="0"/>
      <dgm:spPr/>
    </dgm:pt>
    <dgm:pt modelId="{7137984D-A47D-49D6-AEE2-A1C0A95B110C}" type="pres">
      <dgm:prSet presAssocID="{D94118D7-773B-4C0E-B0D9-24D191C82E93}" presName="background2" presStyleLbl="node2" presStyleIdx="0" presStyleCnt="3"/>
      <dgm:spPr/>
    </dgm:pt>
    <dgm:pt modelId="{ACCDA8B4-A5F2-474B-B23C-9E39A0B8E532}" type="pres">
      <dgm:prSet presAssocID="{D94118D7-773B-4C0E-B0D9-24D191C82E93}" presName="text2" presStyleLbl="fgAcc2" presStyleIdx="0" presStyleCnt="3">
        <dgm:presLayoutVars>
          <dgm:chPref val="3"/>
        </dgm:presLayoutVars>
      </dgm:prSet>
      <dgm:spPr/>
    </dgm:pt>
    <dgm:pt modelId="{400F42F0-577E-4E28-95D9-9253D41D109C}" type="pres">
      <dgm:prSet presAssocID="{D94118D7-773B-4C0E-B0D9-24D191C82E93}" presName="hierChild3" presStyleCnt="0"/>
      <dgm:spPr/>
    </dgm:pt>
    <dgm:pt modelId="{E492E1C1-81EC-493E-A356-850FBE56A0DC}" type="pres">
      <dgm:prSet presAssocID="{AD1E73D4-B38C-47EE-85D5-6FB545E66A16}" presName="Name17" presStyleLbl="parChTrans1D3" presStyleIdx="0" presStyleCnt="3"/>
      <dgm:spPr/>
    </dgm:pt>
    <dgm:pt modelId="{129A3937-8573-4DAC-A4EC-A4D2339DE24D}" type="pres">
      <dgm:prSet presAssocID="{8E4C5715-EF9F-4BEC-A8F7-11BED1F7796E}" presName="hierRoot3" presStyleCnt="0"/>
      <dgm:spPr/>
    </dgm:pt>
    <dgm:pt modelId="{9F961C9C-E456-40D4-B316-5927015449F3}" type="pres">
      <dgm:prSet presAssocID="{8E4C5715-EF9F-4BEC-A8F7-11BED1F7796E}" presName="composite3" presStyleCnt="0"/>
      <dgm:spPr/>
    </dgm:pt>
    <dgm:pt modelId="{9CE7426B-0309-48C8-9131-369A7E16FCE4}" type="pres">
      <dgm:prSet presAssocID="{8E4C5715-EF9F-4BEC-A8F7-11BED1F7796E}" presName="background3" presStyleLbl="node3" presStyleIdx="0" presStyleCnt="3"/>
      <dgm:spPr/>
    </dgm:pt>
    <dgm:pt modelId="{CCCACDB8-DD7C-4161-A052-C06694D982DB}" type="pres">
      <dgm:prSet presAssocID="{8E4C5715-EF9F-4BEC-A8F7-11BED1F7796E}" presName="text3" presStyleLbl="fgAcc3" presStyleIdx="0" presStyleCnt="3">
        <dgm:presLayoutVars>
          <dgm:chPref val="3"/>
        </dgm:presLayoutVars>
      </dgm:prSet>
      <dgm:spPr/>
    </dgm:pt>
    <dgm:pt modelId="{C3C41D28-B51A-4B5D-B1D2-B171EC0C0AC1}" type="pres">
      <dgm:prSet presAssocID="{8E4C5715-EF9F-4BEC-A8F7-11BED1F7796E}" presName="hierChild4" presStyleCnt="0"/>
      <dgm:spPr/>
    </dgm:pt>
    <dgm:pt modelId="{FA2AAE83-DB64-4C36-B18D-9739F72D626E}" type="pres">
      <dgm:prSet presAssocID="{D53E6B93-6DBF-43C0-9B25-46750AC22D59}" presName="Name17" presStyleLbl="parChTrans1D3" presStyleIdx="1" presStyleCnt="3"/>
      <dgm:spPr/>
    </dgm:pt>
    <dgm:pt modelId="{92D4C173-1B7C-4182-9E44-BFF26BFF9BE0}" type="pres">
      <dgm:prSet presAssocID="{0C2A0CAF-9FB7-4A0B-A55F-F9F5CC23B95C}" presName="hierRoot3" presStyleCnt="0"/>
      <dgm:spPr/>
    </dgm:pt>
    <dgm:pt modelId="{C372313A-4385-423A-9927-64A460B6BE63}" type="pres">
      <dgm:prSet presAssocID="{0C2A0CAF-9FB7-4A0B-A55F-F9F5CC23B95C}" presName="composite3" presStyleCnt="0"/>
      <dgm:spPr/>
    </dgm:pt>
    <dgm:pt modelId="{6E2F3AE0-A53B-4A91-820D-26AB9549BD6C}" type="pres">
      <dgm:prSet presAssocID="{0C2A0CAF-9FB7-4A0B-A55F-F9F5CC23B95C}" presName="background3" presStyleLbl="node3" presStyleIdx="1" presStyleCnt="3"/>
      <dgm:spPr/>
    </dgm:pt>
    <dgm:pt modelId="{E620278B-CA70-49FD-92A6-6FA3DC285379}" type="pres">
      <dgm:prSet presAssocID="{0C2A0CAF-9FB7-4A0B-A55F-F9F5CC23B95C}" presName="text3" presStyleLbl="fgAcc3" presStyleIdx="1" presStyleCnt="3">
        <dgm:presLayoutVars>
          <dgm:chPref val="3"/>
        </dgm:presLayoutVars>
      </dgm:prSet>
      <dgm:spPr/>
    </dgm:pt>
    <dgm:pt modelId="{A92ECE5D-5E99-48B0-99B2-668FF052F11F}" type="pres">
      <dgm:prSet presAssocID="{0C2A0CAF-9FB7-4A0B-A55F-F9F5CC23B95C}" presName="hierChild4" presStyleCnt="0"/>
      <dgm:spPr/>
    </dgm:pt>
    <dgm:pt modelId="{20CD57BD-E87D-40AB-ACD1-CAAA8BC45D55}" type="pres">
      <dgm:prSet presAssocID="{9500A19B-BFF2-4F7B-B29E-AE087F659EC5}" presName="Name17" presStyleLbl="parChTrans1D3" presStyleIdx="2" presStyleCnt="3"/>
      <dgm:spPr/>
    </dgm:pt>
    <dgm:pt modelId="{1811C697-8B4A-4B67-B4A2-D79097600E52}" type="pres">
      <dgm:prSet presAssocID="{135E9B05-7846-49E7-8D56-5C7EF315B770}" presName="hierRoot3" presStyleCnt="0"/>
      <dgm:spPr/>
    </dgm:pt>
    <dgm:pt modelId="{94E88C6E-132F-4B16-B25C-BEA11FA210DA}" type="pres">
      <dgm:prSet presAssocID="{135E9B05-7846-49E7-8D56-5C7EF315B770}" presName="composite3" presStyleCnt="0"/>
      <dgm:spPr/>
    </dgm:pt>
    <dgm:pt modelId="{CDEB3E2D-702B-4BA9-B6D9-A17D93AB1B38}" type="pres">
      <dgm:prSet presAssocID="{135E9B05-7846-49E7-8D56-5C7EF315B770}" presName="background3" presStyleLbl="node3" presStyleIdx="2" presStyleCnt="3"/>
      <dgm:spPr/>
    </dgm:pt>
    <dgm:pt modelId="{2A3A3990-8716-4345-92BC-0AC3B4E2C6A8}" type="pres">
      <dgm:prSet presAssocID="{135E9B05-7846-49E7-8D56-5C7EF315B770}" presName="text3" presStyleLbl="fgAcc3" presStyleIdx="2" presStyleCnt="3">
        <dgm:presLayoutVars>
          <dgm:chPref val="3"/>
        </dgm:presLayoutVars>
      </dgm:prSet>
      <dgm:spPr/>
    </dgm:pt>
    <dgm:pt modelId="{8379A361-10CD-41D8-9699-2B3994C26C44}" type="pres">
      <dgm:prSet presAssocID="{135E9B05-7846-49E7-8D56-5C7EF315B770}" presName="hierChild4" presStyleCnt="0"/>
      <dgm:spPr/>
    </dgm:pt>
    <dgm:pt modelId="{092451F8-EFCB-4010-B19C-8AF598111524}" type="pres">
      <dgm:prSet presAssocID="{787F3BA1-0581-40E6-A7EC-72E65D22959D}" presName="Name10" presStyleLbl="parChTrans1D2" presStyleIdx="1" presStyleCnt="3"/>
      <dgm:spPr/>
    </dgm:pt>
    <dgm:pt modelId="{BCBBDF8F-8B0E-4D5A-82AA-CC8E4ACD952A}" type="pres">
      <dgm:prSet presAssocID="{D580D782-701F-44F6-AD97-EE91CB112907}" presName="hierRoot2" presStyleCnt="0"/>
      <dgm:spPr/>
    </dgm:pt>
    <dgm:pt modelId="{3F52D58A-7C0D-406A-BD7B-778E4DF77944}" type="pres">
      <dgm:prSet presAssocID="{D580D782-701F-44F6-AD97-EE91CB112907}" presName="composite2" presStyleCnt="0"/>
      <dgm:spPr/>
    </dgm:pt>
    <dgm:pt modelId="{E98784D7-1D93-4FEF-A314-985CB606B890}" type="pres">
      <dgm:prSet presAssocID="{D580D782-701F-44F6-AD97-EE91CB112907}" presName="background2" presStyleLbl="node2" presStyleIdx="1" presStyleCnt="3"/>
      <dgm:spPr/>
    </dgm:pt>
    <dgm:pt modelId="{4DF147C0-113E-4652-A404-8749D97AA50F}" type="pres">
      <dgm:prSet presAssocID="{D580D782-701F-44F6-AD97-EE91CB112907}" presName="text2" presStyleLbl="fgAcc2" presStyleIdx="1" presStyleCnt="3">
        <dgm:presLayoutVars>
          <dgm:chPref val="3"/>
        </dgm:presLayoutVars>
      </dgm:prSet>
      <dgm:spPr/>
    </dgm:pt>
    <dgm:pt modelId="{E918BBAA-96EE-4872-8AB9-0CD5DF1C0AB7}" type="pres">
      <dgm:prSet presAssocID="{D580D782-701F-44F6-AD97-EE91CB112907}" presName="hierChild3" presStyleCnt="0"/>
      <dgm:spPr/>
    </dgm:pt>
    <dgm:pt modelId="{8556119D-A135-4BE8-94CF-A92F5E1853FB}" type="pres">
      <dgm:prSet presAssocID="{0A383F46-EE89-4F8B-A9AE-ACEE9774E476}" presName="Name10" presStyleLbl="parChTrans1D2" presStyleIdx="2" presStyleCnt="3"/>
      <dgm:spPr/>
    </dgm:pt>
    <dgm:pt modelId="{4CC2BF3C-B49C-4C3D-B5D2-63ECD1F6B053}" type="pres">
      <dgm:prSet presAssocID="{A7AB95E8-E1EF-4D30-A26E-C42E12B51515}" presName="hierRoot2" presStyleCnt="0"/>
      <dgm:spPr/>
    </dgm:pt>
    <dgm:pt modelId="{6707524A-3DD0-4E6B-94DE-7136E63ACFFA}" type="pres">
      <dgm:prSet presAssocID="{A7AB95E8-E1EF-4D30-A26E-C42E12B51515}" presName="composite2" presStyleCnt="0"/>
      <dgm:spPr/>
    </dgm:pt>
    <dgm:pt modelId="{1CAD365F-DDBB-4057-A334-7056C8CDE3DC}" type="pres">
      <dgm:prSet presAssocID="{A7AB95E8-E1EF-4D30-A26E-C42E12B51515}" presName="background2" presStyleLbl="node2" presStyleIdx="2" presStyleCnt="3"/>
      <dgm:spPr/>
    </dgm:pt>
    <dgm:pt modelId="{62F40026-6DB1-4EFA-BBE3-1A3BB4532368}" type="pres">
      <dgm:prSet presAssocID="{A7AB95E8-E1EF-4D30-A26E-C42E12B51515}" presName="text2" presStyleLbl="fgAcc2" presStyleIdx="2" presStyleCnt="3">
        <dgm:presLayoutVars>
          <dgm:chPref val="3"/>
        </dgm:presLayoutVars>
      </dgm:prSet>
      <dgm:spPr/>
    </dgm:pt>
    <dgm:pt modelId="{E1976384-3FDF-491E-B1AC-42347623F381}" type="pres">
      <dgm:prSet presAssocID="{A7AB95E8-E1EF-4D30-A26E-C42E12B51515}" presName="hierChild3" presStyleCnt="0"/>
      <dgm:spPr/>
    </dgm:pt>
  </dgm:ptLst>
  <dgm:cxnLst>
    <dgm:cxn modelId="{CA890406-43F1-4867-96AF-95EF4FABBBD5}" type="presOf" srcId="{0C2A0CAF-9FB7-4A0B-A55F-F9F5CC23B95C}" destId="{E620278B-CA70-49FD-92A6-6FA3DC285379}" srcOrd="0" destOrd="0" presId="urn:microsoft.com/office/officeart/2005/8/layout/hierarchy1"/>
    <dgm:cxn modelId="{77DDC90B-1725-4CB5-AEBD-8380BDB78C3F}" type="presOf" srcId="{0A383F46-EE89-4F8B-A9AE-ACEE9774E476}" destId="{8556119D-A135-4BE8-94CF-A92F5E1853FB}" srcOrd="0" destOrd="0" presId="urn:microsoft.com/office/officeart/2005/8/layout/hierarchy1"/>
    <dgm:cxn modelId="{84423911-1B43-43A9-986F-53CFA173ECF7}" srcId="{77176BB2-B82B-40DE-A865-F2BCA856FF6E}" destId="{A7AB95E8-E1EF-4D30-A26E-C42E12B51515}" srcOrd="2" destOrd="0" parTransId="{0A383F46-EE89-4F8B-A9AE-ACEE9774E476}" sibTransId="{627C33FF-A725-4D7C-812A-46DF18F57C95}"/>
    <dgm:cxn modelId="{2C65661E-DBA3-44B2-A969-7300DD9F7D3F}" type="presOf" srcId="{9500A19B-BFF2-4F7B-B29E-AE087F659EC5}" destId="{20CD57BD-E87D-40AB-ACD1-CAAA8BC45D55}" srcOrd="0" destOrd="0" presId="urn:microsoft.com/office/officeart/2005/8/layout/hierarchy1"/>
    <dgm:cxn modelId="{32B0501F-A431-44D2-B6A1-9E91FF4BE5C3}" type="presOf" srcId="{D53E6B93-6DBF-43C0-9B25-46750AC22D59}" destId="{FA2AAE83-DB64-4C36-B18D-9739F72D626E}" srcOrd="0" destOrd="0" presId="urn:microsoft.com/office/officeart/2005/8/layout/hierarchy1"/>
    <dgm:cxn modelId="{5238B826-37BD-460B-8B54-9AB5F3854392}" type="presOf" srcId="{135E9B05-7846-49E7-8D56-5C7EF315B770}" destId="{2A3A3990-8716-4345-92BC-0AC3B4E2C6A8}" srcOrd="0" destOrd="0" presId="urn:microsoft.com/office/officeart/2005/8/layout/hierarchy1"/>
    <dgm:cxn modelId="{7B055A5B-3AC8-4CDE-A887-9A6097BE8AE0}" type="presOf" srcId="{77176BB2-B82B-40DE-A865-F2BCA856FF6E}" destId="{F5DF7B53-E12A-47A6-8A3C-CFAE9B7BE9AE}" srcOrd="0" destOrd="0" presId="urn:microsoft.com/office/officeart/2005/8/layout/hierarchy1"/>
    <dgm:cxn modelId="{AA170B65-14EA-4A2C-8420-DAA74B0230E0}" type="presOf" srcId="{D580D782-701F-44F6-AD97-EE91CB112907}" destId="{4DF147C0-113E-4652-A404-8749D97AA50F}" srcOrd="0" destOrd="0" presId="urn:microsoft.com/office/officeart/2005/8/layout/hierarchy1"/>
    <dgm:cxn modelId="{99255D4C-E7B1-4A41-BFF5-D43D03262516}" srcId="{88D6C3C1-54FE-4207-ABF4-65DC2D8C3D6F}" destId="{77176BB2-B82B-40DE-A865-F2BCA856FF6E}" srcOrd="0" destOrd="0" parTransId="{4129B1C4-D03F-4900-A39F-4102333582C0}" sibTransId="{0A8558A3-2BAF-45EE-9DDC-FD5B3F530D11}"/>
    <dgm:cxn modelId="{EACDC657-90B5-40D1-93E3-632787569B9C}" srcId="{D94118D7-773B-4C0E-B0D9-24D191C82E93}" destId="{135E9B05-7846-49E7-8D56-5C7EF315B770}" srcOrd="2" destOrd="0" parTransId="{9500A19B-BFF2-4F7B-B29E-AE087F659EC5}" sibTransId="{EE37E70C-0B42-4936-BC4C-5C48B2F34414}"/>
    <dgm:cxn modelId="{7041D998-4251-4B79-A874-17C5CBDCB22F}" type="presOf" srcId="{787F3BA1-0581-40E6-A7EC-72E65D22959D}" destId="{092451F8-EFCB-4010-B19C-8AF598111524}" srcOrd="0" destOrd="0" presId="urn:microsoft.com/office/officeart/2005/8/layout/hierarchy1"/>
    <dgm:cxn modelId="{1EEA5F9B-949C-49C8-BF5B-FAC476F1657B}" srcId="{77176BB2-B82B-40DE-A865-F2BCA856FF6E}" destId="{D94118D7-773B-4C0E-B0D9-24D191C82E93}" srcOrd="0" destOrd="0" parTransId="{0368C92E-DB64-496B-8AA3-B7B1249CC06E}" sibTransId="{8E828CB1-2454-47BD-BA6A-16E0C736401B}"/>
    <dgm:cxn modelId="{78B0A49C-F196-4868-AD3A-7A844D4111E4}" type="presOf" srcId="{88D6C3C1-54FE-4207-ABF4-65DC2D8C3D6F}" destId="{A2E4F8BA-2EFC-4ADF-9867-9CBB67B1A009}" srcOrd="0" destOrd="0" presId="urn:microsoft.com/office/officeart/2005/8/layout/hierarchy1"/>
    <dgm:cxn modelId="{28142CA6-7380-40AD-97BC-0CA67F5C05B5}" type="presOf" srcId="{0368C92E-DB64-496B-8AA3-B7B1249CC06E}" destId="{DF8C64D2-34F2-4CBA-A589-A43563382737}" srcOrd="0" destOrd="0" presId="urn:microsoft.com/office/officeart/2005/8/layout/hierarchy1"/>
    <dgm:cxn modelId="{0B2139AF-29E4-47A3-81EC-DA8C0121E0A2}" srcId="{77176BB2-B82B-40DE-A865-F2BCA856FF6E}" destId="{D580D782-701F-44F6-AD97-EE91CB112907}" srcOrd="1" destOrd="0" parTransId="{787F3BA1-0581-40E6-A7EC-72E65D22959D}" sibTransId="{5BD3874F-E513-40F5-B7ED-A62087224A73}"/>
    <dgm:cxn modelId="{941415B3-A4F6-4AE2-A3D8-02439ED82DA7}" srcId="{D94118D7-773B-4C0E-B0D9-24D191C82E93}" destId="{8E4C5715-EF9F-4BEC-A8F7-11BED1F7796E}" srcOrd="0" destOrd="0" parTransId="{AD1E73D4-B38C-47EE-85D5-6FB545E66A16}" sibTransId="{0D58AA4E-4D2E-4976-BF91-5EF72512B0B6}"/>
    <dgm:cxn modelId="{2B53E8BB-C91E-4417-A04F-439080CA4ABC}" type="presOf" srcId="{8E4C5715-EF9F-4BEC-A8F7-11BED1F7796E}" destId="{CCCACDB8-DD7C-4161-A052-C06694D982DB}" srcOrd="0" destOrd="0" presId="urn:microsoft.com/office/officeart/2005/8/layout/hierarchy1"/>
    <dgm:cxn modelId="{357980BF-A312-4C8B-99DC-3133234DBA2C}" srcId="{D94118D7-773B-4C0E-B0D9-24D191C82E93}" destId="{0C2A0CAF-9FB7-4A0B-A55F-F9F5CC23B95C}" srcOrd="1" destOrd="0" parTransId="{D53E6B93-6DBF-43C0-9B25-46750AC22D59}" sibTransId="{9F501954-D28B-445D-B00E-82ECD30E9D9D}"/>
    <dgm:cxn modelId="{78CC9BCD-FE0B-4FD0-96F8-E955A9774F72}" type="presOf" srcId="{D94118D7-773B-4C0E-B0D9-24D191C82E93}" destId="{ACCDA8B4-A5F2-474B-B23C-9E39A0B8E532}" srcOrd="0" destOrd="0" presId="urn:microsoft.com/office/officeart/2005/8/layout/hierarchy1"/>
    <dgm:cxn modelId="{7C5F89DC-E5AD-4555-B3BF-64003D0371A6}" type="presOf" srcId="{A7AB95E8-E1EF-4D30-A26E-C42E12B51515}" destId="{62F40026-6DB1-4EFA-BBE3-1A3BB4532368}" srcOrd="0" destOrd="0" presId="urn:microsoft.com/office/officeart/2005/8/layout/hierarchy1"/>
    <dgm:cxn modelId="{ED5891E8-50DE-48E1-8EC1-C5F25748058F}" type="presOf" srcId="{AD1E73D4-B38C-47EE-85D5-6FB545E66A16}" destId="{E492E1C1-81EC-493E-A356-850FBE56A0DC}" srcOrd="0" destOrd="0" presId="urn:microsoft.com/office/officeart/2005/8/layout/hierarchy1"/>
    <dgm:cxn modelId="{E357EB5B-A7D4-4D79-AA36-5CA2550F991C}" type="presParOf" srcId="{A2E4F8BA-2EFC-4ADF-9867-9CBB67B1A009}" destId="{443E01BB-ACA3-4E41-B802-47AF14E29CE5}" srcOrd="0" destOrd="0" presId="urn:microsoft.com/office/officeart/2005/8/layout/hierarchy1"/>
    <dgm:cxn modelId="{E3C450A0-F7DB-4F47-B17F-89EA80C8CB38}" type="presParOf" srcId="{443E01BB-ACA3-4E41-B802-47AF14E29CE5}" destId="{3D87AD16-18B3-4EDE-86A7-AC15C7F1904B}" srcOrd="0" destOrd="0" presId="urn:microsoft.com/office/officeart/2005/8/layout/hierarchy1"/>
    <dgm:cxn modelId="{9C5B45D0-FACB-42BE-82C1-9C524A5B29ED}" type="presParOf" srcId="{3D87AD16-18B3-4EDE-86A7-AC15C7F1904B}" destId="{A9FE0654-6361-498A-9BE7-51E77C7C9316}" srcOrd="0" destOrd="0" presId="urn:microsoft.com/office/officeart/2005/8/layout/hierarchy1"/>
    <dgm:cxn modelId="{773B0B38-FE08-4EC8-B6A6-34369437472C}" type="presParOf" srcId="{3D87AD16-18B3-4EDE-86A7-AC15C7F1904B}" destId="{F5DF7B53-E12A-47A6-8A3C-CFAE9B7BE9AE}" srcOrd="1" destOrd="0" presId="urn:microsoft.com/office/officeart/2005/8/layout/hierarchy1"/>
    <dgm:cxn modelId="{E78C9F05-81EF-450F-A149-083446E6A011}" type="presParOf" srcId="{443E01BB-ACA3-4E41-B802-47AF14E29CE5}" destId="{C45EAE87-4E80-4461-B0BF-FD878C6A78F2}" srcOrd="1" destOrd="0" presId="urn:microsoft.com/office/officeart/2005/8/layout/hierarchy1"/>
    <dgm:cxn modelId="{5BF83FF0-0658-49C0-8A98-46C32406E441}" type="presParOf" srcId="{C45EAE87-4E80-4461-B0BF-FD878C6A78F2}" destId="{DF8C64D2-34F2-4CBA-A589-A43563382737}" srcOrd="0" destOrd="0" presId="urn:microsoft.com/office/officeart/2005/8/layout/hierarchy1"/>
    <dgm:cxn modelId="{6E0F9D70-A3A6-46E9-9A57-4D1EE2E8D115}" type="presParOf" srcId="{C45EAE87-4E80-4461-B0BF-FD878C6A78F2}" destId="{F26B70B3-FC65-4E46-8756-EE205D851F4A}" srcOrd="1" destOrd="0" presId="urn:microsoft.com/office/officeart/2005/8/layout/hierarchy1"/>
    <dgm:cxn modelId="{247DACCB-8C5B-48CD-8C30-0E438208F032}" type="presParOf" srcId="{F26B70B3-FC65-4E46-8756-EE205D851F4A}" destId="{5944A1C6-8648-415B-9F7B-91F92CF5E5F6}" srcOrd="0" destOrd="0" presId="urn:microsoft.com/office/officeart/2005/8/layout/hierarchy1"/>
    <dgm:cxn modelId="{E129F786-0EC1-4298-8396-1F2BB6E4672A}" type="presParOf" srcId="{5944A1C6-8648-415B-9F7B-91F92CF5E5F6}" destId="{7137984D-A47D-49D6-AEE2-A1C0A95B110C}" srcOrd="0" destOrd="0" presId="urn:microsoft.com/office/officeart/2005/8/layout/hierarchy1"/>
    <dgm:cxn modelId="{4FBAD81F-C4BE-4DD8-8D5A-56B42C710001}" type="presParOf" srcId="{5944A1C6-8648-415B-9F7B-91F92CF5E5F6}" destId="{ACCDA8B4-A5F2-474B-B23C-9E39A0B8E532}" srcOrd="1" destOrd="0" presId="urn:microsoft.com/office/officeart/2005/8/layout/hierarchy1"/>
    <dgm:cxn modelId="{38CE4FCE-0FA2-427B-A5B6-4A0EFD101CE3}" type="presParOf" srcId="{F26B70B3-FC65-4E46-8756-EE205D851F4A}" destId="{400F42F0-577E-4E28-95D9-9253D41D109C}" srcOrd="1" destOrd="0" presId="urn:microsoft.com/office/officeart/2005/8/layout/hierarchy1"/>
    <dgm:cxn modelId="{345C4393-54C9-4B8E-9518-57655A4D81AB}" type="presParOf" srcId="{400F42F0-577E-4E28-95D9-9253D41D109C}" destId="{E492E1C1-81EC-493E-A356-850FBE56A0DC}" srcOrd="0" destOrd="0" presId="urn:microsoft.com/office/officeart/2005/8/layout/hierarchy1"/>
    <dgm:cxn modelId="{7C24EA64-EB36-4DCA-97CA-ECD81B8D1A84}" type="presParOf" srcId="{400F42F0-577E-4E28-95D9-9253D41D109C}" destId="{129A3937-8573-4DAC-A4EC-A4D2339DE24D}" srcOrd="1" destOrd="0" presId="urn:microsoft.com/office/officeart/2005/8/layout/hierarchy1"/>
    <dgm:cxn modelId="{2A6712A5-3C3C-4A5D-AF88-EBA41E56548F}" type="presParOf" srcId="{129A3937-8573-4DAC-A4EC-A4D2339DE24D}" destId="{9F961C9C-E456-40D4-B316-5927015449F3}" srcOrd="0" destOrd="0" presId="urn:microsoft.com/office/officeart/2005/8/layout/hierarchy1"/>
    <dgm:cxn modelId="{C43323F9-D0CF-4939-8A59-78DE33C5D8E3}" type="presParOf" srcId="{9F961C9C-E456-40D4-B316-5927015449F3}" destId="{9CE7426B-0309-48C8-9131-369A7E16FCE4}" srcOrd="0" destOrd="0" presId="urn:microsoft.com/office/officeart/2005/8/layout/hierarchy1"/>
    <dgm:cxn modelId="{B05773E2-69F7-46F6-A780-D5E7C650EFCD}" type="presParOf" srcId="{9F961C9C-E456-40D4-B316-5927015449F3}" destId="{CCCACDB8-DD7C-4161-A052-C06694D982DB}" srcOrd="1" destOrd="0" presId="urn:microsoft.com/office/officeart/2005/8/layout/hierarchy1"/>
    <dgm:cxn modelId="{FA81B454-2341-4A58-97C5-47685DCDB65C}" type="presParOf" srcId="{129A3937-8573-4DAC-A4EC-A4D2339DE24D}" destId="{C3C41D28-B51A-4B5D-B1D2-B171EC0C0AC1}" srcOrd="1" destOrd="0" presId="urn:microsoft.com/office/officeart/2005/8/layout/hierarchy1"/>
    <dgm:cxn modelId="{93FC1F0E-C0C2-494C-80E3-C22A8977C215}" type="presParOf" srcId="{400F42F0-577E-4E28-95D9-9253D41D109C}" destId="{FA2AAE83-DB64-4C36-B18D-9739F72D626E}" srcOrd="2" destOrd="0" presId="urn:microsoft.com/office/officeart/2005/8/layout/hierarchy1"/>
    <dgm:cxn modelId="{8289C13E-4150-469E-8FC1-CBF0C3D33EA3}" type="presParOf" srcId="{400F42F0-577E-4E28-95D9-9253D41D109C}" destId="{92D4C173-1B7C-4182-9E44-BFF26BFF9BE0}" srcOrd="3" destOrd="0" presId="urn:microsoft.com/office/officeart/2005/8/layout/hierarchy1"/>
    <dgm:cxn modelId="{BC3BC348-C79D-4B9B-82A1-61F19AED5F5C}" type="presParOf" srcId="{92D4C173-1B7C-4182-9E44-BFF26BFF9BE0}" destId="{C372313A-4385-423A-9927-64A460B6BE63}" srcOrd="0" destOrd="0" presId="urn:microsoft.com/office/officeart/2005/8/layout/hierarchy1"/>
    <dgm:cxn modelId="{D85ADBA7-C382-4982-BE55-68FF4C117703}" type="presParOf" srcId="{C372313A-4385-423A-9927-64A460B6BE63}" destId="{6E2F3AE0-A53B-4A91-820D-26AB9549BD6C}" srcOrd="0" destOrd="0" presId="urn:microsoft.com/office/officeart/2005/8/layout/hierarchy1"/>
    <dgm:cxn modelId="{66F77E1B-A9E7-47A9-B80B-74D60B67EF25}" type="presParOf" srcId="{C372313A-4385-423A-9927-64A460B6BE63}" destId="{E620278B-CA70-49FD-92A6-6FA3DC285379}" srcOrd="1" destOrd="0" presId="urn:microsoft.com/office/officeart/2005/8/layout/hierarchy1"/>
    <dgm:cxn modelId="{4B59221C-5DA3-4B72-826D-E0420A805962}" type="presParOf" srcId="{92D4C173-1B7C-4182-9E44-BFF26BFF9BE0}" destId="{A92ECE5D-5E99-48B0-99B2-668FF052F11F}" srcOrd="1" destOrd="0" presId="urn:microsoft.com/office/officeart/2005/8/layout/hierarchy1"/>
    <dgm:cxn modelId="{757335AA-EDA1-4A18-8868-82CC135AA184}" type="presParOf" srcId="{400F42F0-577E-4E28-95D9-9253D41D109C}" destId="{20CD57BD-E87D-40AB-ACD1-CAAA8BC45D55}" srcOrd="4" destOrd="0" presId="urn:microsoft.com/office/officeart/2005/8/layout/hierarchy1"/>
    <dgm:cxn modelId="{D3A3B702-A56A-40B3-9766-B3E64276E6A4}" type="presParOf" srcId="{400F42F0-577E-4E28-95D9-9253D41D109C}" destId="{1811C697-8B4A-4B67-B4A2-D79097600E52}" srcOrd="5" destOrd="0" presId="urn:microsoft.com/office/officeart/2005/8/layout/hierarchy1"/>
    <dgm:cxn modelId="{78550DBA-6B14-4A53-A8EF-E8F6BC194B74}" type="presParOf" srcId="{1811C697-8B4A-4B67-B4A2-D79097600E52}" destId="{94E88C6E-132F-4B16-B25C-BEA11FA210DA}" srcOrd="0" destOrd="0" presId="urn:microsoft.com/office/officeart/2005/8/layout/hierarchy1"/>
    <dgm:cxn modelId="{8DD2339A-1A1D-456E-ADC2-C5B6A9B1799A}" type="presParOf" srcId="{94E88C6E-132F-4B16-B25C-BEA11FA210DA}" destId="{CDEB3E2D-702B-4BA9-B6D9-A17D93AB1B38}" srcOrd="0" destOrd="0" presId="urn:microsoft.com/office/officeart/2005/8/layout/hierarchy1"/>
    <dgm:cxn modelId="{C4BCE6EA-7465-460D-9AD7-25C758B6ECDC}" type="presParOf" srcId="{94E88C6E-132F-4B16-B25C-BEA11FA210DA}" destId="{2A3A3990-8716-4345-92BC-0AC3B4E2C6A8}" srcOrd="1" destOrd="0" presId="urn:microsoft.com/office/officeart/2005/8/layout/hierarchy1"/>
    <dgm:cxn modelId="{24FBE02F-C07A-4F5C-8E1D-5B12DE4F605F}" type="presParOf" srcId="{1811C697-8B4A-4B67-B4A2-D79097600E52}" destId="{8379A361-10CD-41D8-9699-2B3994C26C44}" srcOrd="1" destOrd="0" presId="urn:microsoft.com/office/officeart/2005/8/layout/hierarchy1"/>
    <dgm:cxn modelId="{193062F3-BA47-4BBC-9160-BB80C7F4518A}" type="presParOf" srcId="{C45EAE87-4E80-4461-B0BF-FD878C6A78F2}" destId="{092451F8-EFCB-4010-B19C-8AF598111524}" srcOrd="2" destOrd="0" presId="urn:microsoft.com/office/officeart/2005/8/layout/hierarchy1"/>
    <dgm:cxn modelId="{53634ABD-A233-46B8-B8E4-477E869F7B57}" type="presParOf" srcId="{C45EAE87-4E80-4461-B0BF-FD878C6A78F2}" destId="{BCBBDF8F-8B0E-4D5A-82AA-CC8E4ACD952A}" srcOrd="3" destOrd="0" presId="urn:microsoft.com/office/officeart/2005/8/layout/hierarchy1"/>
    <dgm:cxn modelId="{B820BD64-6B3B-4A49-B471-F00D0FEBD291}" type="presParOf" srcId="{BCBBDF8F-8B0E-4D5A-82AA-CC8E4ACD952A}" destId="{3F52D58A-7C0D-406A-BD7B-778E4DF77944}" srcOrd="0" destOrd="0" presId="urn:microsoft.com/office/officeart/2005/8/layout/hierarchy1"/>
    <dgm:cxn modelId="{22EC6DF6-D7CE-4E6D-A673-7B5A9F4E5B8B}" type="presParOf" srcId="{3F52D58A-7C0D-406A-BD7B-778E4DF77944}" destId="{E98784D7-1D93-4FEF-A314-985CB606B890}" srcOrd="0" destOrd="0" presId="urn:microsoft.com/office/officeart/2005/8/layout/hierarchy1"/>
    <dgm:cxn modelId="{E90DB9C5-EEFD-40A9-8928-31FCFD73354E}" type="presParOf" srcId="{3F52D58A-7C0D-406A-BD7B-778E4DF77944}" destId="{4DF147C0-113E-4652-A404-8749D97AA50F}" srcOrd="1" destOrd="0" presId="urn:microsoft.com/office/officeart/2005/8/layout/hierarchy1"/>
    <dgm:cxn modelId="{344F0F54-75DF-4D02-B677-824C335C22D9}" type="presParOf" srcId="{BCBBDF8F-8B0E-4D5A-82AA-CC8E4ACD952A}" destId="{E918BBAA-96EE-4872-8AB9-0CD5DF1C0AB7}" srcOrd="1" destOrd="0" presId="urn:microsoft.com/office/officeart/2005/8/layout/hierarchy1"/>
    <dgm:cxn modelId="{BF94D646-7BAD-49B7-BC26-D0EA1A9694B6}" type="presParOf" srcId="{C45EAE87-4E80-4461-B0BF-FD878C6A78F2}" destId="{8556119D-A135-4BE8-94CF-A92F5E1853FB}" srcOrd="4" destOrd="0" presId="urn:microsoft.com/office/officeart/2005/8/layout/hierarchy1"/>
    <dgm:cxn modelId="{661AB7A8-B939-44F3-9C77-055FC2CD3417}" type="presParOf" srcId="{C45EAE87-4E80-4461-B0BF-FD878C6A78F2}" destId="{4CC2BF3C-B49C-4C3D-B5D2-63ECD1F6B053}" srcOrd="5" destOrd="0" presId="urn:microsoft.com/office/officeart/2005/8/layout/hierarchy1"/>
    <dgm:cxn modelId="{AC240E8F-9ED5-4BB5-9826-38E014E47C37}" type="presParOf" srcId="{4CC2BF3C-B49C-4C3D-B5D2-63ECD1F6B053}" destId="{6707524A-3DD0-4E6B-94DE-7136E63ACFFA}" srcOrd="0" destOrd="0" presId="urn:microsoft.com/office/officeart/2005/8/layout/hierarchy1"/>
    <dgm:cxn modelId="{D52650E0-0CEF-43DA-9A9D-0BEEE2AC3ADE}" type="presParOf" srcId="{6707524A-3DD0-4E6B-94DE-7136E63ACFFA}" destId="{1CAD365F-DDBB-4057-A334-7056C8CDE3DC}" srcOrd="0" destOrd="0" presId="urn:microsoft.com/office/officeart/2005/8/layout/hierarchy1"/>
    <dgm:cxn modelId="{8BFDB425-CB2E-483E-8830-048C49C5ACCE}" type="presParOf" srcId="{6707524A-3DD0-4E6B-94DE-7136E63ACFFA}" destId="{62F40026-6DB1-4EFA-BBE3-1A3BB4532368}" srcOrd="1" destOrd="0" presId="urn:microsoft.com/office/officeart/2005/8/layout/hierarchy1"/>
    <dgm:cxn modelId="{0591FEF0-C3E8-4C17-BD22-1937B1C2BEE6}" type="presParOf" srcId="{4CC2BF3C-B49C-4C3D-B5D2-63ECD1F6B053}" destId="{E1976384-3FDF-491E-B1AC-42347623F3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3416D-F2D5-48B6-BECA-E937BBCF437D}">
      <dsp:nvSpPr>
        <dsp:cNvPr id="0" name=""/>
        <dsp:cNvSpPr/>
      </dsp:nvSpPr>
      <dsp:spPr>
        <a:xfrm>
          <a:off x="1247312" y="0"/>
          <a:ext cx="4820574" cy="482057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620B5C-8F91-4797-A01A-FF5BD46204AA}">
      <dsp:nvSpPr>
        <dsp:cNvPr id="0" name=""/>
        <dsp:cNvSpPr/>
      </dsp:nvSpPr>
      <dsp:spPr>
        <a:xfrm>
          <a:off x="1560650" y="31333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Current practices of the Board</a:t>
          </a:r>
        </a:p>
      </dsp:txBody>
      <dsp:txXfrm>
        <a:off x="1654778" y="407465"/>
        <a:ext cx="1739973" cy="1739973"/>
      </dsp:txXfrm>
    </dsp:sp>
    <dsp:sp modelId="{583300CD-26C8-4BD2-82BF-EC760C0DB675}">
      <dsp:nvSpPr>
        <dsp:cNvPr id="0" name=""/>
        <dsp:cNvSpPr/>
      </dsp:nvSpPr>
      <dsp:spPr>
        <a:xfrm>
          <a:off x="3826320" y="31333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2300" kern="1200" dirty="0"/>
            <a:t>Committee discussions and materials</a:t>
          </a:r>
        </a:p>
      </dsp:txBody>
      <dsp:txXfrm>
        <a:off x="3920448" y="407465"/>
        <a:ext cx="1739973" cy="1739973"/>
      </dsp:txXfrm>
    </dsp:sp>
    <dsp:sp modelId="{84994EB8-E514-4C1B-ADD9-6F87CB8DC96C}">
      <dsp:nvSpPr>
        <dsp:cNvPr id="0" name=""/>
        <dsp:cNvSpPr/>
      </dsp:nvSpPr>
      <dsp:spPr>
        <a:xfrm>
          <a:off x="1560650" y="257900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en-US" sz="2300" kern="1200" dirty="0"/>
            <a:t>TAC feedback on process </a:t>
          </a:r>
        </a:p>
      </dsp:txBody>
      <dsp:txXfrm>
        <a:off x="1654778" y="2673135"/>
        <a:ext cx="1739973" cy="1739973"/>
      </dsp:txXfrm>
    </dsp:sp>
    <dsp:sp modelId="{1011BAE3-2C54-4F1B-9322-BC6B94EE107A}">
      <dsp:nvSpPr>
        <dsp:cNvPr id="0" name=""/>
        <dsp:cNvSpPr/>
      </dsp:nvSpPr>
      <dsp:spPr>
        <a:xfrm>
          <a:off x="3826320" y="2579007"/>
          <a:ext cx="1928229" cy="192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Regulatory framework</a:t>
          </a:r>
        </a:p>
      </dsp:txBody>
      <dsp:txXfrm>
        <a:off x="3920448" y="2673135"/>
        <a:ext cx="1739973" cy="17399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B553EA-23F7-4B09-8053-87750F28AF5E}">
      <dsp:nvSpPr>
        <dsp:cNvPr id="0" name=""/>
        <dsp:cNvSpPr/>
      </dsp:nvSpPr>
      <dsp:spPr>
        <a:xfrm>
          <a:off x="0" y="3244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Accuracy</a:t>
          </a:r>
        </a:p>
      </dsp:txBody>
      <dsp:txXfrm>
        <a:off x="35411" y="67854"/>
        <a:ext cx="6830087" cy="654577"/>
      </dsp:txXfrm>
    </dsp:sp>
    <dsp:sp modelId="{B3442E09-CDB3-43B6-BB63-BA2D7B0DE0C6}">
      <dsp:nvSpPr>
        <dsp:cNvPr id="0" name=""/>
        <dsp:cNvSpPr/>
      </dsp:nvSpPr>
      <dsp:spPr>
        <a:xfrm>
          <a:off x="0" y="757843"/>
          <a:ext cx="6900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Alignment with Bylaws and Charters</a:t>
          </a:r>
        </a:p>
      </dsp:txBody>
      <dsp:txXfrm>
        <a:off x="0" y="757843"/>
        <a:ext cx="6900909" cy="513360"/>
      </dsp:txXfrm>
    </dsp:sp>
    <dsp:sp modelId="{95F2796B-5ADC-43BA-BBA3-076CBA6987C1}">
      <dsp:nvSpPr>
        <dsp:cNvPr id="0" name=""/>
        <dsp:cNvSpPr/>
      </dsp:nvSpPr>
      <dsp:spPr>
        <a:xfrm>
          <a:off x="0" y="127120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Opportunities to be heard</a:t>
          </a:r>
        </a:p>
      </dsp:txBody>
      <dsp:txXfrm>
        <a:off x="35411" y="1306614"/>
        <a:ext cx="6830087" cy="654577"/>
      </dsp:txXfrm>
    </dsp:sp>
    <dsp:sp modelId="{8CE14246-2284-49CF-A26B-5262E19504A5}">
      <dsp:nvSpPr>
        <dsp:cNvPr id="0" name=""/>
        <dsp:cNvSpPr/>
      </dsp:nvSpPr>
      <dsp:spPr>
        <a:xfrm>
          <a:off x="0" y="1996603"/>
          <a:ext cx="690090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/>
            <a:t>Stakeholder comments, including public</a:t>
          </a:r>
        </a:p>
      </dsp:txBody>
      <dsp:txXfrm>
        <a:off x="0" y="1996603"/>
        <a:ext cx="6900909" cy="513360"/>
      </dsp:txXfrm>
    </dsp:sp>
    <dsp:sp modelId="{A0DE3504-9889-425F-A5A9-AB0B1883E191}">
      <dsp:nvSpPr>
        <dsp:cNvPr id="0" name=""/>
        <dsp:cNvSpPr/>
      </dsp:nvSpPr>
      <dsp:spPr>
        <a:xfrm>
          <a:off x="0" y="2509963"/>
          <a:ext cx="6900909" cy="7253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Fairness</a:t>
          </a:r>
        </a:p>
      </dsp:txBody>
      <dsp:txXfrm>
        <a:off x="35411" y="2545374"/>
        <a:ext cx="6830087" cy="654577"/>
      </dsp:txXfrm>
    </dsp:sp>
    <dsp:sp modelId="{AE67A29E-E9B3-4230-8FD6-9985811C860F}">
      <dsp:nvSpPr>
        <dsp:cNvPr id="0" name=""/>
        <dsp:cNvSpPr/>
      </dsp:nvSpPr>
      <dsp:spPr>
        <a:xfrm>
          <a:off x="0" y="3235363"/>
          <a:ext cx="6900909" cy="7860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104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>
              <a:latin typeface="Arial"/>
            </a:rPr>
            <a:t>Lessons learned in 2023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400" kern="1200" dirty="0">
              <a:latin typeface="Arial"/>
            </a:rPr>
            <a:t>Efficiency</a:t>
          </a:r>
          <a:endParaRPr lang="en-US" sz="2400" kern="1200" dirty="0"/>
        </a:p>
      </dsp:txBody>
      <dsp:txXfrm>
        <a:off x="0" y="3235363"/>
        <a:ext cx="6900909" cy="7860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C941B-BE27-4A35-B13A-B27E0F5B4825}">
      <dsp:nvSpPr>
        <dsp:cNvPr id="0" name=""/>
        <dsp:cNvSpPr/>
      </dsp:nvSpPr>
      <dsp:spPr>
        <a:xfrm rot="2535491">
          <a:off x="2519375" y="3503588"/>
          <a:ext cx="756947" cy="59326"/>
        </a:xfrm>
        <a:custGeom>
          <a:avLst/>
          <a:gdLst/>
          <a:ahLst/>
          <a:cxnLst/>
          <a:rect l="0" t="0" r="0" b="0"/>
          <a:pathLst>
            <a:path>
              <a:moveTo>
                <a:pt x="0" y="29663"/>
              </a:moveTo>
              <a:lnTo>
                <a:pt x="756947" y="29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47D178-E39F-42D2-A7D1-A7D0C2FBCCFC}">
      <dsp:nvSpPr>
        <dsp:cNvPr id="0" name=""/>
        <dsp:cNvSpPr/>
      </dsp:nvSpPr>
      <dsp:spPr>
        <a:xfrm>
          <a:off x="2617731" y="2451645"/>
          <a:ext cx="854365" cy="59326"/>
        </a:xfrm>
        <a:custGeom>
          <a:avLst/>
          <a:gdLst/>
          <a:ahLst/>
          <a:cxnLst/>
          <a:rect l="0" t="0" r="0" b="0"/>
          <a:pathLst>
            <a:path>
              <a:moveTo>
                <a:pt x="0" y="29663"/>
              </a:moveTo>
              <a:lnTo>
                <a:pt x="854365" y="29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1ED6C6-6EC6-4564-BD3F-669DDD1CC1EA}">
      <dsp:nvSpPr>
        <dsp:cNvPr id="0" name=""/>
        <dsp:cNvSpPr/>
      </dsp:nvSpPr>
      <dsp:spPr>
        <a:xfrm rot="19064509">
          <a:off x="2519375" y="1399701"/>
          <a:ext cx="756947" cy="59326"/>
        </a:xfrm>
        <a:custGeom>
          <a:avLst/>
          <a:gdLst/>
          <a:ahLst/>
          <a:cxnLst/>
          <a:rect l="0" t="0" r="0" b="0"/>
          <a:pathLst>
            <a:path>
              <a:moveTo>
                <a:pt x="0" y="29663"/>
              </a:moveTo>
              <a:lnTo>
                <a:pt x="756947" y="29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DA0AE4-2125-4FBA-84FB-E9D666FCF947}">
      <dsp:nvSpPr>
        <dsp:cNvPr id="0" name=""/>
        <dsp:cNvSpPr/>
      </dsp:nvSpPr>
      <dsp:spPr>
        <a:xfrm>
          <a:off x="486294" y="1227521"/>
          <a:ext cx="2507573" cy="250757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3F855-7FB7-4DC7-BB8A-B477FCCA2A0D}">
      <dsp:nvSpPr>
        <dsp:cNvPr id="0" name=""/>
        <dsp:cNvSpPr/>
      </dsp:nvSpPr>
      <dsp:spPr>
        <a:xfrm>
          <a:off x="2995562" y="978"/>
          <a:ext cx="1403758" cy="1403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Consent agenda</a:t>
          </a:r>
        </a:p>
      </dsp:txBody>
      <dsp:txXfrm>
        <a:off x="3201138" y="206554"/>
        <a:ext cx="992606" cy="992606"/>
      </dsp:txXfrm>
    </dsp:sp>
    <dsp:sp modelId="{142CD4B4-4D6E-485D-A1FE-8EF9CC9DDD7D}">
      <dsp:nvSpPr>
        <dsp:cNvPr id="0" name=""/>
        <dsp:cNvSpPr/>
      </dsp:nvSpPr>
      <dsp:spPr>
        <a:xfrm>
          <a:off x="4539697" y="978"/>
          <a:ext cx="2105637" cy="1403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Revision Requests TAC unanimously recommended (includes abstentions)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Historically, most Revision Requests</a:t>
          </a:r>
        </a:p>
      </dsp:txBody>
      <dsp:txXfrm>
        <a:off x="4539697" y="978"/>
        <a:ext cx="2105637" cy="1403758"/>
      </dsp:txXfrm>
    </dsp:sp>
    <dsp:sp modelId="{F9730B33-0C20-46FE-8DA1-6238115C5420}">
      <dsp:nvSpPr>
        <dsp:cNvPr id="0" name=""/>
        <dsp:cNvSpPr/>
      </dsp:nvSpPr>
      <dsp:spPr>
        <a:xfrm>
          <a:off x="3472097" y="1779429"/>
          <a:ext cx="1403758" cy="1403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Board Committees</a:t>
          </a:r>
        </a:p>
      </dsp:txBody>
      <dsp:txXfrm>
        <a:off x="3677673" y="1985005"/>
        <a:ext cx="992606" cy="992606"/>
      </dsp:txXfrm>
    </dsp:sp>
    <dsp:sp modelId="{D74F196F-805E-4B51-8EEE-F603E1B256AE}">
      <dsp:nvSpPr>
        <dsp:cNvPr id="0" name=""/>
        <dsp:cNvSpPr/>
      </dsp:nvSpPr>
      <dsp:spPr>
        <a:xfrm>
          <a:off x="5016231" y="1779429"/>
          <a:ext cx="2105637" cy="1403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Committee can report discussions to full Board with equal time for additional discussion permitted</a:t>
          </a:r>
        </a:p>
      </dsp:txBody>
      <dsp:txXfrm>
        <a:off x="5016231" y="1779429"/>
        <a:ext cx="2105637" cy="1403758"/>
      </dsp:txXfrm>
    </dsp:sp>
    <dsp:sp modelId="{FB1A12A5-46C2-4445-BB1A-9F97B8D5F852}">
      <dsp:nvSpPr>
        <dsp:cNvPr id="0" name=""/>
        <dsp:cNvSpPr/>
      </dsp:nvSpPr>
      <dsp:spPr>
        <a:xfrm>
          <a:off x="2995562" y="3557880"/>
          <a:ext cx="1403758" cy="140375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Stakeholder comments</a:t>
          </a:r>
        </a:p>
      </dsp:txBody>
      <dsp:txXfrm>
        <a:off x="3201138" y="3763456"/>
        <a:ext cx="992606" cy="992606"/>
      </dsp:txXfrm>
    </dsp:sp>
    <dsp:sp modelId="{7B08ACD5-9281-4FF1-BEF6-48BBE45FB3B8}">
      <dsp:nvSpPr>
        <dsp:cNvPr id="0" name=""/>
        <dsp:cNvSpPr/>
      </dsp:nvSpPr>
      <dsp:spPr>
        <a:xfrm>
          <a:off x="4539697" y="3557880"/>
          <a:ext cx="2105637" cy="14037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300" kern="1200" dirty="0"/>
            <a:t>Where presentations to full Board follow presentation to a Committee, Board discretion to discount new or changed information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300" kern="1200" dirty="0"/>
        </a:p>
      </dsp:txBody>
      <dsp:txXfrm>
        <a:off x="4539697" y="3557880"/>
        <a:ext cx="2105637" cy="14037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6119D-A135-4BE8-94CF-A92F5E1853FB}">
      <dsp:nvSpPr>
        <dsp:cNvPr id="0" name=""/>
        <dsp:cNvSpPr/>
      </dsp:nvSpPr>
      <dsp:spPr>
        <a:xfrm>
          <a:off x="4915715" y="1400076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25"/>
              </a:lnTo>
              <a:lnTo>
                <a:pt x="2039515" y="330725"/>
              </a:lnTo>
              <a:lnTo>
                <a:pt x="2039515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451F8-EFCB-4010-B19C-8AF598111524}">
      <dsp:nvSpPr>
        <dsp:cNvPr id="0" name=""/>
        <dsp:cNvSpPr/>
      </dsp:nvSpPr>
      <dsp:spPr>
        <a:xfrm>
          <a:off x="4869995" y="1400076"/>
          <a:ext cx="91440" cy="485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D57BD-E87D-40AB-ACD1-CAAA8BC45D55}">
      <dsp:nvSpPr>
        <dsp:cNvPr id="0" name=""/>
        <dsp:cNvSpPr/>
      </dsp:nvSpPr>
      <dsp:spPr>
        <a:xfrm>
          <a:off x="2876199" y="2945010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725"/>
              </a:lnTo>
              <a:lnTo>
                <a:pt x="2039515" y="330725"/>
              </a:lnTo>
              <a:lnTo>
                <a:pt x="2039515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AAE83-DB64-4C36-B18D-9739F72D626E}">
      <dsp:nvSpPr>
        <dsp:cNvPr id="0" name=""/>
        <dsp:cNvSpPr/>
      </dsp:nvSpPr>
      <dsp:spPr>
        <a:xfrm>
          <a:off x="2830479" y="2945010"/>
          <a:ext cx="91440" cy="485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92E1C1-81EC-493E-A356-850FBE56A0DC}">
      <dsp:nvSpPr>
        <dsp:cNvPr id="0" name=""/>
        <dsp:cNvSpPr/>
      </dsp:nvSpPr>
      <dsp:spPr>
        <a:xfrm>
          <a:off x="836684" y="2945010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2039515" y="0"/>
              </a:moveTo>
              <a:lnTo>
                <a:pt x="2039515" y="330725"/>
              </a:lnTo>
              <a:lnTo>
                <a:pt x="0" y="330725"/>
              </a:lnTo>
              <a:lnTo>
                <a:pt x="0" y="48531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8C64D2-34F2-4CBA-A589-A43563382737}">
      <dsp:nvSpPr>
        <dsp:cNvPr id="0" name=""/>
        <dsp:cNvSpPr/>
      </dsp:nvSpPr>
      <dsp:spPr>
        <a:xfrm>
          <a:off x="2876199" y="1400076"/>
          <a:ext cx="2039515" cy="485312"/>
        </a:xfrm>
        <a:custGeom>
          <a:avLst/>
          <a:gdLst/>
          <a:ahLst/>
          <a:cxnLst/>
          <a:rect l="0" t="0" r="0" b="0"/>
          <a:pathLst>
            <a:path>
              <a:moveTo>
                <a:pt x="2039515" y="0"/>
              </a:moveTo>
              <a:lnTo>
                <a:pt x="2039515" y="330725"/>
              </a:lnTo>
              <a:lnTo>
                <a:pt x="0" y="330725"/>
              </a:lnTo>
              <a:lnTo>
                <a:pt x="0" y="48531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E0654-6361-498A-9BE7-51E77C7C9316}">
      <dsp:nvSpPr>
        <dsp:cNvPr id="0" name=""/>
        <dsp:cNvSpPr/>
      </dsp:nvSpPr>
      <dsp:spPr>
        <a:xfrm>
          <a:off x="4081368" y="340455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F7B53-E12A-47A6-8A3C-CFAE9B7BE9AE}">
      <dsp:nvSpPr>
        <dsp:cNvPr id="0" name=""/>
        <dsp:cNvSpPr/>
      </dsp:nvSpPr>
      <dsp:spPr>
        <a:xfrm>
          <a:off x="4266778" y="516595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PUCT</a:t>
          </a:r>
        </a:p>
      </dsp:txBody>
      <dsp:txXfrm>
        <a:off x="4297813" y="547630"/>
        <a:ext cx="1606624" cy="997551"/>
      </dsp:txXfrm>
    </dsp:sp>
    <dsp:sp modelId="{7137984D-A47D-49D6-AEE2-A1C0A95B110C}">
      <dsp:nvSpPr>
        <dsp:cNvPr id="0" name=""/>
        <dsp:cNvSpPr/>
      </dsp:nvSpPr>
      <dsp:spPr>
        <a:xfrm>
          <a:off x="2041852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DA8B4-A5F2-474B-B23C-9E39A0B8E532}">
      <dsp:nvSpPr>
        <dsp:cNvPr id="0" name=""/>
        <dsp:cNvSpPr/>
      </dsp:nvSpPr>
      <dsp:spPr>
        <a:xfrm>
          <a:off x="2227263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Board Vote</a:t>
          </a:r>
        </a:p>
      </dsp:txBody>
      <dsp:txXfrm>
        <a:off x="2258298" y="2092563"/>
        <a:ext cx="1606624" cy="997551"/>
      </dsp:txXfrm>
    </dsp:sp>
    <dsp:sp modelId="{9CE7426B-0309-48C8-9131-369A7E16FCE4}">
      <dsp:nvSpPr>
        <dsp:cNvPr id="0" name=""/>
        <dsp:cNvSpPr/>
      </dsp:nvSpPr>
      <dsp:spPr>
        <a:xfrm>
          <a:off x="2337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CACDB8-DD7C-4161-A052-C06694D982DB}">
      <dsp:nvSpPr>
        <dsp:cNvPr id="0" name=""/>
        <dsp:cNvSpPr/>
      </dsp:nvSpPr>
      <dsp:spPr>
        <a:xfrm>
          <a:off x="187747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TAC Vote</a:t>
          </a:r>
        </a:p>
      </dsp:txBody>
      <dsp:txXfrm>
        <a:off x="218782" y="3637497"/>
        <a:ext cx="1606624" cy="997551"/>
      </dsp:txXfrm>
    </dsp:sp>
    <dsp:sp modelId="{6E2F3AE0-A53B-4A91-820D-26AB9549BD6C}">
      <dsp:nvSpPr>
        <dsp:cNvPr id="0" name=""/>
        <dsp:cNvSpPr/>
      </dsp:nvSpPr>
      <dsp:spPr>
        <a:xfrm>
          <a:off x="2041852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20278B-CA70-49FD-92A6-6FA3DC285379}">
      <dsp:nvSpPr>
        <dsp:cNvPr id="0" name=""/>
        <dsp:cNvSpPr/>
      </dsp:nvSpPr>
      <dsp:spPr>
        <a:xfrm>
          <a:off x="2227263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Comments submitted to Board after TAC vote</a:t>
          </a:r>
        </a:p>
      </dsp:txBody>
      <dsp:txXfrm>
        <a:off x="2258298" y="3637497"/>
        <a:ext cx="1606624" cy="997551"/>
      </dsp:txXfrm>
    </dsp:sp>
    <dsp:sp modelId="{CDEB3E2D-702B-4BA9-B6D9-A17D93AB1B38}">
      <dsp:nvSpPr>
        <dsp:cNvPr id="0" name=""/>
        <dsp:cNvSpPr/>
      </dsp:nvSpPr>
      <dsp:spPr>
        <a:xfrm>
          <a:off x="4081368" y="3430322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3A3990-8716-4345-92BC-0AC3B4E2C6A8}">
      <dsp:nvSpPr>
        <dsp:cNvPr id="0" name=""/>
        <dsp:cNvSpPr/>
      </dsp:nvSpPr>
      <dsp:spPr>
        <a:xfrm>
          <a:off x="4266778" y="3606462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Commenters at Board meeting</a:t>
          </a:r>
        </a:p>
      </dsp:txBody>
      <dsp:txXfrm>
        <a:off x="4297813" y="3637497"/>
        <a:ext cx="1606624" cy="997551"/>
      </dsp:txXfrm>
    </dsp:sp>
    <dsp:sp modelId="{E98784D7-1D93-4FEF-A314-985CB606B890}">
      <dsp:nvSpPr>
        <dsp:cNvPr id="0" name=""/>
        <dsp:cNvSpPr/>
      </dsp:nvSpPr>
      <dsp:spPr>
        <a:xfrm>
          <a:off x="4081368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147C0-113E-4652-A404-8749D97AA50F}">
      <dsp:nvSpPr>
        <dsp:cNvPr id="0" name=""/>
        <dsp:cNvSpPr/>
      </dsp:nvSpPr>
      <dsp:spPr>
        <a:xfrm>
          <a:off x="4266778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</a:rPr>
            <a:t>Comments submitted to</a:t>
          </a:r>
          <a:r>
            <a:rPr lang="en-US" sz="1600" kern="1200" dirty="0"/>
            <a:t> PUCT after Board vote</a:t>
          </a:r>
        </a:p>
      </dsp:txBody>
      <dsp:txXfrm>
        <a:off x="4297813" y="2092563"/>
        <a:ext cx="1606624" cy="997551"/>
      </dsp:txXfrm>
    </dsp:sp>
    <dsp:sp modelId="{1CAD365F-DDBB-4057-A334-7056C8CDE3DC}">
      <dsp:nvSpPr>
        <dsp:cNvPr id="0" name=""/>
        <dsp:cNvSpPr/>
      </dsp:nvSpPr>
      <dsp:spPr>
        <a:xfrm>
          <a:off x="6120883" y="1885388"/>
          <a:ext cx="1668694" cy="1059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40026-6DB1-4EFA-BBE3-1A3BB4532368}">
      <dsp:nvSpPr>
        <dsp:cNvPr id="0" name=""/>
        <dsp:cNvSpPr/>
      </dsp:nvSpPr>
      <dsp:spPr>
        <a:xfrm>
          <a:off x="6306294" y="2061528"/>
          <a:ext cx="1668694" cy="1059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latin typeface="Arial"/>
            </a:rPr>
            <a:t>Commenters at</a:t>
          </a:r>
          <a:r>
            <a:rPr lang="en-US" sz="1600" kern="1200" dirty="0"/>
            <a:t> PUCT Open Meeting</a:t>
          </a:r>
        </a:p>
      </dsp:txBody>
      <dsp:txXfrm>
        <a:off x="6337329" y="2092563"/>
        <a:ext cx="1606624" cy="9975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090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767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2718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Board Policies and Procedures Update </a:t>
            </a:r>
          </a:p>
          <a:p>
            <a:endParaRPr lang="en-US" sz="2400" b="1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ERCOT Legal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March 27, 2024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DB693-A7C6-D864-2D95-E9E34239E87F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623774"/>
            <a:ext cx="8509759" cy="2468880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00AEC7">
                <a:alpha val="59000"/>
              </a:srgbClr>
            </a:solidFill>
          </a:ln>
        </p:spPr>
        <p:txBody>
          <a:bodyPr lIns="274320" tIns="274320" rIns="274320" bIns="274320" anchor="ctr"/>
          <a:lstStyle/>
          <a:p>
            <a:r>
              <a:rPr lang="en-US" dirty="0"/>
              <a:t>To update the Technical Advisory Committee:</a:t>
            </a:r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Review proposed revisions to the Policies and Procedures document of the ERCOT Board of Directors (Board) prior to votes by the Human Resources and Governance (HR&amp;G) Committee on 4/22/24 and by the Board on 4/23/24; and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Solicit TAC feedback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Clarifications to Board Policies &amp; Procedures document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2F93E5-232C-E0D0-25FA-B50B681A0718}"/>
              </a:ext>
            </a:extLst>
          </p:cNvPr>
          <p:cNvSpPr txBox="1"/>
          <p:nvPr/>
        </p:nvSpPr>
        <p:spPr>
          <a:xfrm>
            <a:off x="304800" y="762000"/>
            <a:ext cx="8509759" cy="861774"/>
          </a:xfrm>
          <a:prstGeom prst="rect">
            <a:avLst/>
          </a:prstGeom>
          <a:noFill/>
        </p:spPr>
        <p:txBody>
          <a:bodyPr wrap="square" lIns="274320" tIns="274320" rIns="274320" bIns="274320">
            <a:spAutoFit/>
          </a:bodyPr>
          <a:lstStyle/>
          <a:p>
            <a:pPr marL="0" indent="0">
              <a:buNone/>
            </a:pPr>
            <a:r>
              <a:rPr lang="en-US" sz="2000" dirty="0"/>
              <a:t>Why this is being presented today: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A30A7B-CF37-9C51-9C6F-4BE2B189D5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FBDD04-4B62-08CC-72E4-BB7B54AD9A24}"/>
              </a:ext>
            </a:extLst>
          </p:cNvPr>
          <p:cNvSpPr txBox="1"/>
          <p:nvPr/>
        </p:nvSpPr>
        <p:spPr>
          <a:xfrm>
            <a:off x="2820692" y="5129939"/>
            <a:ext cx="5993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/>
              <a:t>NOTE: </a:t>
            </a:r>
            <a:r>
              <a:rPr lang="en-US" sz="1600" dirty="0"/>
              <a:t>Draft redlines for TAC consideration on March 27, 2024 have been refined since the draft the HR&amp;G Committee considered on February 26, 2024</a:t>
            </a:r>
          </a:p>
        </p:txBody>
      </p:sp>
    </p:spTree>
    <p:extLst>
      <p:ext uri="{BB962C8B-B14F-4D97-AF65-F5344CB8AC3E}">
        <p14:creationId xmlns:p14="http://schemas.microsoft.com/office/powerpoint/2010/main" val="481658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Sources of proposed revisions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C7FC04-9708-CD36-D8A7-6829D6CFF0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89AF10D-D045-4A08-7872-2B645A008C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1259427"/>
              </p:ext>
            </p:extLst>
          </p:nvPr>
        </p:nvGraphicFramePr>
        <p:xfrm>
          <a:off x="914400" y="1018713"/>
          <a:ext cx="7315200" cy="48205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492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9C0B14-DBDC-A2C3-C972-FA921A71F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principles for proposed revisions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909B8F-A613-3F6E-2A57-24F3DD9B00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4173F508-B5CE-EEA2-0A97-0BEC0C10B9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7793765"/>
              </p:ext>
            </p:extLst>
          </p:nvPr>
        </p:nvGraphicFramePr>
        <p:xfrm>
          <a:off x="867053" y="1290468"/>
          <a:ext cx="6900909" cy="4053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2276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Process to Participate in Board Consideration of Revision Requests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5C0E4DD-B5F0-6A1C-881D-53C1ADA87F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2736355"/>
              </p:ext>
            </p:extLst>
          </p:nvPr>
        </p:nvGraphicFramePr>
        <p:xfrm>
          <a:off x="767918" y="947691"/>
          <a:ext cx="7608164" cy="4962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E74CA35-3653-F5D1-B69C-0E41BEC320B7}"/>
              </a:ext>
            </a:extLst>
          </p:cNvPr>
          <p:cNvSpPr txBox="1"/>
          <p:nvPr/>
        </p:nvSpPr>
        <p:spPr>
          <a:xfrm>
            <a:off x="2192784" y="6365375"/>
            <a:ext cx="5974672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New Appendix B would be a resource to help plan consistent agenda items to process Revision Requests.</a:t>
            </a:r>
          </a:p>
        </p:txBody>
      </p:sp>
    </p:spTree>
    <p:extLst>
      <p:ext uri="{BB962C8B-B14F-4D97-AF65-F5344CB8AC3E}">
        <p14:creationId xmlns:p14="http://schemas.microsoft.com/office/powerpoint/2010/main" val="1435594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Advocate Not Required when TAC Recommends a Revision Request for Approval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B0A846C2-442C-D0FD-5C12-A2628317A8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0705143"/>
              </p:ext>
            </p:extLst>
          </p:nvPr>
        </p:nvGraphicFramePr>
        <p:xfrm>
          <a:off x="914401" y="897110"/>
          <a:ext cx="7977326" cy="50065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27E6908-FB94-80EB-20F5-6DD6C0AF99A7}"/>
              </a:ext>
            </a:extLst>
          </p:cNvPr>
          <p:cNvSpPr txBox="1"/>
          <p:nvPr/>
        </p:nvSpPr>
        <p:spPr>
          <a:xfrm>
            <a:off x="381000" y="1182732"/>
            <a:ext cx="45808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 2023, a variety of TAC representatives presented during Board consideration of comments submitted to the Board following a TAC recommendation to approve a Revision Request.</a:t>
            </a:r>
          </a:p>
        </p:txBody>
      </p:sp>
    </p:spTree>
    <p:extLst>
      <p:ext uri="{BB962C8B-B14F-4D97-AF65-F5344CB8AC3E}">
        <p14:creationId xmlns:p14="http://schemas.microsoft.com/office/powerpoint/2010/main" val="50550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D749D-2B2C-305C-4F98-E2C9FABB7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proposed clarifications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3FC7F-DAF4-39EF-3A22-EA8798DF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6F6B2D-266B-F36C-2EDB-DE31E79C4ABC}"/>
              </a:ext>
            </a:extLst>
          </p:cNvPr>
          <p:cNvSpPr txBox="1"/>
          <p:nvPr/>
        </p:nvSpPr>
        <p:spPr>
          <a:xfrm>
            <a:off x="895905" y="1367162"/>
            <a:ext cx="7573392" cy="245009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ea typeface="Calibri" panose="020F0502020204030204" pitchFamily="34" charset="0"/>
                <a:cs typeface="Times New Roman"/>
              </a:rPr>
              <a:t>Board right to directly hear matters delegated to its Committees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ERCOT goals and objectives are multi-year, not just annual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Further align timing of staff budget-proposal presentations to the Board with Public Utility Commission of Texas filing deadlines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95422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9909e63-488d-4d0b-a2b6-1d172e132796">
      <UserInfo>
        <DisplayName>Seely, Chad</DisplayName>
        <AccountId>16</AccountId>
        <AccountType/>
      </UserInfo>
      <UserInfo>
        <DisplayName>Levine, Jonathan</DisplayName>
        <AccountId>12</AccountId>
        <AccountType/>
      </UserInfo>
      <UserInfo>
        <DisplayName>Boren, Ann</DisplayName>
        <AccountId>71</AccountId>
        <AccountType/>
      </UserInfo>
    </SharedWithUsers>
    <lcf76f155ced4ddcb4097134ff3c332f xmlns="e2257810-e4bb-4c65-8e8e-6b23c0112f39">
      <Terms xmlns="http://schemas.microsoft.com/office/infopath/2007/PartnerControls"/>
    </lcf76f155ced4ddcb4097134ff3c332f>
    <TaxCatchAll xmlns="79909e63-488d-4d0b-a2b6-1d172e1327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E67F4EE16A18419FE01514384CC1F9" ma:contentTypeVersion="12" ma:contentTypeDescription="Create a new document." ma:contentTypeScope="" ma:versionID="8821edec8c92e77d57af16ed9f3f9f79">
  <xsd:schema xmlns:xsd="http://www.w3.org/2001/XMLSchema" xmlns:xs="http://www.w3.org/2001/XMLSchema" xmlns:p="http://schemas.microsoft.com/office/2006/metadata/properties" xmlns:ns2="e2257810-e4bb-4c65-8e8e-6b23c0112f39" xmlns:ns3="79909e63-488d-4d0b-a2b6-1d172e132796" targetNamespace="http://schemas.microsoft.com/office/2006/metadata/properties" ma:root="true" ma:fieldsID="38a7813531bff04b10493bf4e53d2271" ns2:_="" ns3:_="">
    <xsd:import namespace="e2257810-e4bb-4c65-8e8e-6b23c0112f39"/>
    <xsd:import namespace="79909e63-488d-4d0b-a2b6-1d172e1327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257810-e4bb-4c65-8e8e-6b23c0112f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a102f585-f336-4ab5-8023-668eed9f00b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909e63-488d-4d0b-a2b6-1d172e13279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47836f0e-995d-4ce3-8d90-b527c04171bc}" ma:internalName="TaxCatchAll" ma:showField="CatchAllData" ma:web="79909e63-488d-4d0b-a2b6-1d172e1327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526C54-2038-4DDB-9077-84C80FF069E0}">
  <ds:schemaRefs>
    <ds:schemaRef ds:uri="http://purl.org/dc/terms/"/>
    <ds:schemaRef ds:uri="e2257810-e4bb-4c65-8e8e-6b23c0112f39"/>
    <ds:schemaRef ds:uri="http://schemas.microsoft.com/office/2006/documentManagement/types"/>
    <ds:schemaRef ds:uri="http://schemas.microsoft.com/office/2006/metadata/properties"/>
    <ds:schemaRef ds:uri="http://purl.org/dc/elements/1.1/"/>
    <ds:schemaRef ds:uri="79909e63-488d-4d0b-a2b6-1d172e132796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192128D-A8FA-487C-96EE-A02BC2DD55F3}">
  <ds:schemaRefs>
    <ds:schemaRef ds:uri="79909e63-488d-4d0b-a2b6-1d172e132796"/>
    <ds:schemaRef ds:uri="e2257810-e4bb-4c65-8e8e-6b23c0112f3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356</Words>
  <Application>Microsoft Office PowerPoint</Application>
  <PresentationFormat>On-screen Show (4:3)</PresentationFormat>
  <Paragraphs>61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Symbol</vt:lpstr>
      <vt:lpstr>Cover Slide</vt:lpstr>
      <vt:lpstr>Horizontal Theme</vt:lpstr>
      <vt:lpstr>PowerPoint Presentation</vt:lpstr>
      <vt:lpstr>Clarifications to Board Policies &amp; Procedures document</vt:lpstr>
      <vt:lpstr>Sources of proposed revisions</vt:lpstr>
      <vt:lpstr>Guiding principles for proposed revisions</vt:lpstr>
      <vt:lpstr>Proposed Process to Participate in Board Consideration of Revision Requests</vt:lpstr>
      <vt:lpstr>TAC Advocate Not Required when TAC Recommends a Revision Request for Approval</vt:lpstr>
      <vt:lpstr>Other proposed clarifications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Rainwater, Kim</cp:lastModifiedBy>
  <cp:revision>10</cp:revision>
  <cp:lastPrinted>2017-10-10T21:31:05Z</cp:lastPrinted>
  <dcterms:created xsi:type="dcterms:W3CDTF">2016-01-21T15:20:31Z</dcterms:created>
  <dcterms:modified xsi:type="dcterms:W3CDTF">2024-03-21T14:51:08Z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0x010100F1E67F4EE16A18419FE01514384CC1F9</vt:lpwstr>
  </property>
  <property fmtid="{D5CDD505-2E9C-101B-9397-08002B2CF9AE}" pid="3" name="xd_ProgID">
    <vt:lpwstr/>
  </property>
  <property fmtid="{D5CDD505-2E9C-101B-9397-08002B2CF9AE}" pid="4" name="ComplianceAssetId">
    <vt:lpwstr/>
  </property>
  <property fmtid="{D5CDD505-2E9C-101B-9397-08002B2CF9AE}" pid="5" name="TemplateUrl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xd_Signature">
    <vt:bool>false</vt:bool>
  </property>
  <property fmtid="{D5CDD505-2E9C-101B-9397-08002B2CF9AE}" pid="9" name="MediaServiceImageTags">
    <vt:lpwstr/>
  </property>
  <property fmtid="{D5CDD505-2E9C-101B-9397-08002B2CF9AE}" pid="10" name="MSIP_Label_c144db1d-993e-40da-980d-6eea152adc50_Enabled">
    <vt:lpwstr>true</vt:lpwstr>
  </property>
  <property fmtid="{D5CDD505-2E9C-101B-9397-08002B2CF9AE}" pid="11" name="MSIP_Label_c144db1d-993e-40da-980d-6eea152adc50_SetDate">
    <vt:lpwstr>2024-03-21T14:51:06Z</vt:lpwstr>
  </property>
  <property fmtid="{D5CDD505-2E9C-101B-9397-08002B2CF9AE}" pid="12" name="MSIP_Label_c144db1d-993e-40da-980d-6eea152adc50_Method">
    <vt:lpwstr>Privileged</vt:lpwstr>
  </property>
  <property fmtid="{D5CDD505-2E9C-101B-9397-08002B2CF9AE}" pid="13" name="MSIP_Label_c144db1d-993e-40da-980d-6eea152adc50_Name">
    <vt:lpwstr>Public</vt:lpwstr>
  </property>
  <property fmtid="{D5CDD505-2E9C-101B-9397-08002B2CF9AE}" pid="14" name="MSIP_Label_c144db1d-993e-40da-980d-6eea152adc50_SiteId">
    <vt:lpwstr>0afb747d-bff7-4596-a9fc-950ef9e0ec45</vt:lpwstr>
  </property>
  <property fmtid="{D5CDD505-2E9C-101B-9397-08002B2CF9AE}" pid="15" name="MSIP_Label_c144db1d-993e-40da-980d-6eea152adc50_ActionId">
    <vt:lpwstr>95843fc5-9bf0-4c8c-ab49-e5c02a09140c</vt:lpwstr>
  </property>
  <property fmtid="{D5CDD505-2E9C-101B-9397-08002B2CF9AE}" pid="16" name="MSIP_Label_c144db1d-993e-40da-980d-6eea152adc50_ContentBits">
    <vt:lpwstr>0</vt:lpwstr>
  </property>
</Properties>
</file>