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6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swell, Cory" userId="c63747d5-e4be-47e4-a834-0d38b13ff3ae" providerId="ADAL" clId="{DA507450-113F-438A-A4C4-F1506393C7F8}"/>
    <pc:docChg chg="modSld">
      <pc:chgData name="Carswell, Cory" userId="c63747d5-e4be-47e4-a834-0d38b13ff3ae" providerId="ADAL" clId="{DA507450-113F-438A-A4C4-F1506393C7F8}" dt="2024-03-07T19:44:05.309" v="50" actId="20577"/>
      <pc:docMkLst>
        <pc:docMk/>
      </pc:docMkLst>
      <pc:sldChg chg="modSp mod">
        <pc:chgData name="Carswell, Cory" userId="c63747d5-e4be-47e4-a834-0d38b13ff3ae" providerId="ADAL" clId="{DA507450-113F-438A-A4C4-F1506393C7F8}" dt="2024-03-07T19:44:05.309" v="50" actId="20577"/>
        <pc:sldMkLst>
          <pc:docMk/>
          <pc:sldMk cId="2140123603" sldId="271"/>
        </pc:sldMkLst>
        <pc:spChg chg="mod">
          <ac:chgData name="Carswell, Cory" userId="c63747d5-e4be-47e4-a834-0d38b13ff3ae" providerId="ADAL" clId="{DA507450-113F-438A-A4C4-F1506393C7F8}" dt="2024-03-07T18:58:53.157" v="40" actId="6549"/>
          <ac:spMkLst>
            <pc:docMk/>
            <pc:sldMk cId="2140123603" sldId="271"/>
            <ac:spMk id="9" creationId="{F4BAA2E9-0B32-4098-9C63-5BAAD28F8A66}"/>
          </ac:spMkLst>
        </pc:spChg>
        <pc:graphicFrameChg chg="mod modGraphic">
          <ac:chgData name="Carswell, Cory" userId="c63747d5-e4be-47e4-a834-0d38b13ff3ae" providerId="ADAL" clId="{DA507450-113F-438A-A4C4-F1506393C7F8}" dt="2024-03-07T19:44:05.309" v="50" actId="20577"/>
          <ac:graphicFrameMkLst>
            <pc:docMk/>
            <pc:sldMk cId="2140123603" sldId="271"/>
            <ac:graphicFrameMk id="3" creationId="{981D01F9-30F0-CCF3-60D6-1FBFC5D7EDAC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February 2024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BAA2E9-0B32-4098-9C63-5BAAD28F8A66}"/>
              </a:ext>
            </a:extLst>
          </p:cNvPr>
          <p:cNvSpPr txBox="1"/>
          <p:nvPr/>
        </p:nvSpPr>
        <p:spPr>
          <a:xfrm>
            <a:off x="3390900" y="6095999"/>
            <a:ext cx="5455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B6770"/>
                </a:solidFill>
              </a:rPr>
              <a:t>*Minor insufficiency on 2/9, 2/13, and 2/25 due to rounding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81D01F9-30F0-CCF3-60D6-1FBFC5D7E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586622"/>
              </p:ext>
            </p:extLst>
          </p:nvPr>
        </p:nvGraphicFramePr>
        <p:xfrm>
          <a:off x="559293" y="1408511"/>
          <a:ext cx="8025413" cy="4040977"/>
        </p:xfrm>
        <a:graphic>
          <a:graphicData uri="http://schemas.openxmlformats.org/drawingml/2006/table">
            <a:tbl>
              <a:tblPr firstRow="1" bandRow="1"/>
              <a:tblGrid>
                <a:gridCol w="922959">
                  <a:extLst>
                    <a:ext uri="{9D8B030D-6E8A-4147-A177-3AD203B41FA5}">
                      <a16:colId xmlns:a16="http://schemas.microsoft.com/office/drawing/2014/main" val="2647771869"/>
                    </a:ext>
                  </a:extLst>
                </a:gridCol>
                <a:gridCol w="576850">
                  <a:extLst>
                    <a:ext uri="{9D8B030D-6E8A-4147-A177-3AD203B41FA5}">
                      <a16:colId xmlns:a16="http://schemas.microsoft.com/office/drawing/2014/main" val="3790509204"/>
                    </a:ext>
                  </a:extLst>
                </a:gridCol>
                <a:gridCol w="551613">
                  <a:extLst>
                    <a:ext uri="{9D8B030D-6E8A-4147-A177-3AD203B41FA5}">
                      <a16:colId xmlns:a16="http://schemas.microsoft.com/office/drawing/2014/main" val="705694393"/>
                    </a:ext>
                  </a:extLst>
                </a:gridCol>
                <a:gridCol w="1514229">
                  <a:extLst>
                    <a:ext uri="{9D8B030D-6E8A-4147-A177-3AD203B41FA5}">
                      <a16:colId xmlns:a16="http://schemas.microsoft.com/office/drawing/2014/main" val="1683469485"/>
                    </a:ext>
                  </a:extLst>
                </a:gridCol>
                <a:gridCol w="995064">
                  <a:extLst>
                    <a:ext uri="{9D8B030D-6E8A-4147-A177-3AD203B41FA5}">
                      <a16:colId xmlns:a16="http://schemas.microsoft.com/office/drawing/2014/main" val="2365452750"/>
                    </a:ext>
                  </a:extLst>
                </a:gridCol>
                <a:gridCol w="1157302">
                  <a:extLst>
                    <a:ext uri="{9D8B030D-6E8A-4147-A177-3AD203B41FA5}">
                      <a16:colId xmlns:a16="http://schemas.microsoft.com/office/drawing/2014/main" val="36607586"/>
                    </a:ext>
                  </a:extLst>
                </a:gridCol>
                <a:gridCol w="1312332">
                  <a:extLst>
                    <a:ext uri="{9D8B030D-6E8A-4147-A177-3AD203B41FA5}">
                      <a16:colId xmlns:a16="http://schemas.microsoft.com/office/drawing/2014/main" val="1471054366"/>
                    </a:ext>
                  </a:extLst>
                </a:gridCol>
                <a:gridCol w="995064">
                  <a:extLst>
                    <a:ext uri="{9D8B030D-6E8A-4147-A177-3AD203B41FA5}">
                      <a16:colId xmlns:a16="http://schemas.microsoft.com/office/drawing/2014/main" val="1629694573"/>
                    </a:ext>
                  </a:extLst>
                </a:gridCol>
              </a:tblGrid>
              <a:tr h="5060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Req Qty (MWh)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Award Qty (MWh)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Insufficiency (MWh)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123631"/>
                  </a:ext>
                </a:extLst>
              </a:tr>
              <a:tr h="3534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2/4/2024 20:35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NSPIN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2/4 HE23-24, 2/5 HE1-6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0.01 - 500.00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060008"/>
                  </a:ext>
                </a:extLst>
              </a:tr>
              <a:tr h="3534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2/11/2024 5:35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2/11 HE8-11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73.9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0.1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45.00 - 74.00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692945"/>
                  </a:ext>
                </a:extLst>
              </a:tr>
              <a:tr h="35349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2/13/2024 3:10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2/13 HE6-22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246.5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246.9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-0.4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50.00 - 74.00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162399"/>
                  </a:ext>
                </a:extLst>
              </a:tr>
              <a:tr h="353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NSPIN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2/13 HE6, 8-22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519.1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519.1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50.00 - 750.00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608264"/>
                  </a:ext>
                </a:extLst>
              </a:tr>
              <a:tr h="3534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2/13/2024 18:25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ECRS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2/13 HE23-24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636591"/>
                  </a:ext>
                </a:extLst>
              </a:tr>
              <a:tr h="3534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2/14/2024 2:04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2/14 HE5-6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2.00 - 3.70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73936"/>
                  </a:ext>
                </a:extLst>
              </a:tr>
              <a:tr h="3534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2/14/2024 6:40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2/14 HE12-16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92.5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92.5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478616"/>
                  </a:ext>
                </a:extLst>
              </a:tr>
              <a:tr h="35349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2/25/2024 0:05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REGDN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2/25 HE6, 8-9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100.2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100.1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0.1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50.00 - 250.00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473232"/>
                  </a:ext>
                </a:extLst>
              </a:tr>
              <a:tr h="353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REGUP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2/25 HE6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9.7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9.7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88988"/>
                  </a:ext>
                </a:extLst>
              </a:tr>
              <a:tr h="35349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2/27/2024 1:15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REGDN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2/27 HE5, 7-9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106.6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106.6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49.85 - 50.00</a:t>
                      </a:r>
                    </a:p>
                  </a:txBody>
                  <a:tcPr marL="9525" marR="9525" marT="38100" marB="3810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0098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Chu, Zhengguo</DisplayName>
        <AccountId>12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cf8c9251-373f-4ee3-86cf-d97122226a81"/>
    <ds:schemaRef ds:uri="http://schemas.microsoft.com/office/infopath/2007/PartnerControls"/>
    <ds:schemaRef ds:uri="5f527160-b6a2-448e-b210-55bbe2178a9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0E213BF-95C0-4184-9E53-25C6365E7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190</Words>
  <Application>Microsoft Office PowerPoint</Application>
  <PresentationFormat>On-screen Show (4:3)</PresentationFormat>
  <Paragraphs>99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Carswell, Cory</cp:lastModifiedBy>
  <cp:revision>3</cp:revision>
  <cp:lastPrinted>2016-01-21T20:53:15Z</cp:lastPrinted>
  <dcterms:created xsi:type="dcterms:W3CDTF">2016-01-21T15:20:31Z</dcterms:created>
  <dcterms:modified xsi:type="dcterms:W3CDTF">2024-03-07T19:44:09Z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