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8"/>
  </p:notesMasterIdLst>
  <p:handoutMasterIdLst>
    <p:handoutMasterId r:id="rId9"/>
  </p:handoutMasterIdLst>
  <p:sldIdLst>
    <p:sldId id="267" r:id="rId6"/>
    <p:sldId id="268" r:id="rId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8" d="100"/>
          <a:sy n="78" d="100"/>
        </p:scale>
        <p:origin x="778" y="58"/>
      </p:cViewPr>
      <p:guideLst>
        <p:guide orient="horz" pos="2160"/>
        <p:guide pos="384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lips, Cory" userId="6c597cff-5f3b-4912-8764-37cc172c8644" providerId="ADAL" clId="{5E29885F-FD40-4D54-AF60-6521254E8F31}"/>
    <pc:docChg chg="undo custSel modSld">
      <pc:chgData name="Phillips, Cory" userId="6c597cff-5f3b-4912-8764-37cc172c8644" providerId="ADAL" clId="{5E29885F-FD40-4D54-AF60-6521254E8F31}" dt="2023-03-07T16:03:03.028" v="43" actId="20577"/>
      <pc:docMkLst>
        <pc:docMk/>
      </pc:docMkLst>
      <pc:sldChg chg="modSp mod">
        <pc:chgData name="Phillips, Cory" userId="6c597cff-5f3b-4912-8764-37cc172c8644" providerId="ADAL" clId="{5E29885F-FD40-4D54-AF60-6521254E8F31}" dt="2023-03-06T19:56:26.215" v="6" actId="20577"/>
        <pc:sldMkLst>
          <pc:docMk/>
          <pc:sldMk cId="3190927396" sldId="267"/>
        </pc:sldMkLst>
        <pc:spChg chg="mod">
          <ac:chgData name="Phillips, Cory" userId="6c597cff-5f3b-4912-8764-37cc172c8644" providerId="ADAL" clId="{5E29885F-FD40-4D54-AF60-6521254E8F31}" dt="2023-03-06T19:56:26.215" v="6" actId="20577"/>
          <ac:spMkLst>
            <pc:docMk/>
            <pc:sldMk cId="3190927396" sldId="267"/>
            <ac:spMk id="5" creationId="{00000000-0000-0000-0000-000000000000}"/>
          </ac:spMkLst>
        </pc:spChg>
      </pc:sldChg>
      <pc:sldChg chg="modSp mod">
        <pc:chgData name="Phillips, Cory" userId="6c597cff-5f3b-4912-8764-37cc172c8644" providerId="ADAL" clId="{5E29885F-FD40-4D54-AF60-6521254E8F31}" dt="2023-03-07T16:03:03.028" v="43" actId="20577"/>
        <pc:sldMkLst>
          <pc:docMk/>
          <pc:sldMk cId="2216050230" sldId="268"/>
        </pc:sldMkLst>
        <pc:spChg chg="mod">
          <ac:chgData name="Phillips, Cory" userId="6c597cff-5f3b-4912-8764-37cc172c8644" providerId="ADAL" clId="{5E29885F-FD40-4D54-AF60-6521254E8F31}" dt="2023-03-06T19:56:30.990" v="13" actId="20577"/>
          <ac:spMkLst>
            <pc:docMk/>
            <pc:sldMk cId="2216050230" sldId="268"/>
            <ac:spMk id="5" creationId="{00000000-0000-0000-0000-000000000000}"/>
          </ac:spMkLst>
        </pc:spChg>
        <pc:spChg chg="mod">
          <ac:chgData name="Phillips, Cory" userId="6c597cff-5f3b-4912-8764-37cc172c8644" providerId="ADAL" clId="{5E29885F-FD40-4D54-AF60-6521254E8F31}" dt="2023-03-07T16:03:03.028" v="43" actId="20577"/>
          <ac:spMkLst>
            <pc:docMk/>
            <pc:sldMk cId="2216050230" sldId="268"/>
            <ac:spMk id="6" creationId="{00000000-0000-0000-0000-000000000000}"/>
          </ac:spMkLst>
        </pc:spChg>
      </pc:sldChg>
    </pc:docChg>
  </pc:docChgLst>
  <pc:docChgLst>
    <pc:chgData name="Phillips, Cory" userId="6c597cff-5f3b-4912-8764-37cc172c8644" providerId="ADAL" clId="{9B1EF585-AE85-4FA5-BB11-35F53D45C6DB}"/>
    <pc:docChg chg="undo custSel modSld">
      <pc:chgData name="Phillips, Cory" userId="6c597cff-5f3b-4912-8764-37cc172c8644" providerId="ADAL" clId="{9B1EF585-AE85-4FA5-BB11-35F53D45C6DB}" dt="2023-06-13T15:30:34.698" v="35" actId="113"/>
      <pc:docMkLst>
        <pc:docMk/>
      </pc:docMkLst>
      <pc:sldChg chg="modSp mod">
        <pc:chgData name="Phillips, Cory" userId="6c597cff-5f3b-4912-8764-37cc172c8644" providerId="ADAL" clId="{9B1EF585-AE85-4FA5-BB11-35F53D45C6DB}" dt="2023-06-13T15:30:00.278" v="6" actId="20577"/>
        <pc:sldMkLst>
          <pc:docMk/>
          <pc:sldMk cId="3190927396" sldId="267"/>
        </pc:sldMkLst>
        <pc:spChg chg="mod">
          <ac:chgData name="Phillips, Cory" userId="6c597cff-5f3b-4912-8764-37cc172c8644" providerId="ADAL" clId="{9B1EF585-AE85-4FA5-BB11-35F53D45C6DB}" dt="2023-06-13T15:30:00.278" v="6" actId="20577"/>
          <ac:spMkLst>
            <pc:docMk/>
            <pc:sldMk cId="3190927396" sldId="267"/>
            <ac:spMk id="5" creationId="{00000000-0000-0000-0000-000000000000}"/>
          </ac:spMkLst>
        </pc:spChg>
      </pc:sldChg>
      <pc:sldChg chg="modSp mod">
        <pc:chgData name="Phillips, Cory" userId="6c597cff-5f3b-4912-8764-37cc172c8644" providerId="ADAL" clId="{9B1EF585-AE85-4FA5-BB11-35F53D45C6DB}" dt="2023-06-13T15:30:34.698" v="35" actId="113"/>
        <pc:sldMkLst>
          <pc:docMk/>
          <pc:sldMk cId="2216050230" sldId="268"/>
        </pc:sldMkLst>
        <pc:spChg chg="mod">
          <ac:chgData name="Phillips, Cory" userId="6c597cff-5f3b-4912-8764-37cc172c8644" providerId="ADAL" clId="{9B1EF585-AE85-4FA5-BB11-35F53D45C6DB}" dt="2023-06-13T15:30:06.055" v="13" actId="20577"/>
          <ac:spMkLst>
            <pc:docMk/>
            <pc:sldMk cId="2216050230" sldId="268"/>
            <ac:spMk id="5" creationId="{00000000-0000-0000-0000-000000000000}"/>
          </ac:spMkLst>
        </pc:spChg>
        <pc:spChg chg="mod">
          <ac:chgData name="Phillips, Cory" userId="6c597cff-5f3b-4912-8764-37cc172c8644" providerId="ADAL" clId="{9B1EF585-AE85-4FA5-BB11-35F53D45C6DB}" dt="2023-06-13T15:30:34.698" v="35" actId="113"/>
          <ac:spMkLst>
            <pc:docMk/>
            <pc:sldMk cId="2216050230" sldId="268"/>
            <ac:spMk id="6" creationId="{00000000-0000-0000-0000-000000000000}"/>
          </ac:spMkLst>
        </pc:spChg>
      </pc:sldChg>
    </pc:docChg>
  </pc:docChgLst>
  <pc:docChgLst>
    <pc:chgData name="Phillips, Cory" userId="6c597cff-5f3b-4912-8764-37cc172c8644" providerId="ADAL" clId="{EEA691BE-BF05-4053-B536-C816F23A2BF2}"/>
    <pc:docChg chg="undo custSel modSld">
      <pc:chgData name="Phillips, Cory" userId="6c597cff-5f3b-4912-8764-37cc172c8644" providerId="ADAL" clId="{EEA691BE-BF05-4053-B536-C816F23A2BF2}" dt="2023-04-12T15:02:32.432" v="34" actId="113"/>
      <pc:docMkLst>
        <pc:docMk/>
      </pc:docMkLst>
      <pc:sldChg chg="modSp mod">
        <pc:chgData name="Phillips, Cory" userId="6c597cff-5f3b-4912-8764-37cc172c8644" providerId="ADAL" clId="{EEA691BE-BF05-4053-B536-C816F23A2BF2}" dt="2023-04-12T15:01:37.010" v="7" actId="20577"/>
        <pc:sldMkLst>
          <pc:docMk/>
          <pc:sldMk cId="3190927396" sldId="267"/>
        </pc:sldMkLst>
        <pc:spChg chg="mod">
          <ac:chgData name="Phillips, Cory" userId="6c597cff-5f3b-4912-8764-37cc172c8644" providerId="ADAL" clId="{EEA691BE-BF05-4053-B536-C816F23A2BF2}" dt="2023-04-12T15:01:37.010" v="7" actId="20577"/>
          <ac:spMkLst>
            <pc:docMk/>
            <pc:sldMk cId="3190927396" sldId="267"/>
            <ac:spMk id="5" creationId="{00000000-0000-0000-0000-000000000000}"/>
          </ac:spMkLst>
        </pc:spChg>
      </pc:sldChg>
      <pc:sldChg chg="modSp mod">
        <pc:chgData name="Phillips, Cory" userId="6c597cff-5f3b-4912-8764-37cc172c8644" providerId="ADAL" clId="{EEA691BE-BF05-4053-B536-C816F23A2BF2}" dt="2023-04-12T15:02:32.432" v="34" actId="113"/>
        <pc:sldMkLst>
          <pc:docMk/>
          <pc:sldMk cId="2216050230" sldId="268"/>
        </pc:sldMkLst>
        <pc:spChg chg="mod">
          <ac:chgData name="Phillips, Cory" userId="6c597cff-5f3b-4912-8764-37cc172c8644" providerId="ADAL" clId="{EEA691BE-BF05-4053-B536-C816F23A2BF2}" dt="2023-04-12T15:01:55.102" v="22" actId="20577"/>
          <ac:spMkLst>
            <pc:docMk/>
            <pc:sldMk cId="2216050230" sldId="268"/>
            <ac:spMk id="5" creationId="{00000000-0000-0000-0000-000000000000}"/>
          </ac:spMkLst>
        </pc:spChg>
        <pc:spChg chg="mod">
          <ac:chgData name="Phillips, Cory" userId="6c597cff-5f3b-4912-8764-37cc172c8644" providerId="ADAL" clId="{EEA691BE-BF05-4053-B536-C816F23A2BF2}" dt="2023-04-12T15:02:32.432" v="34" actId="113"/>
          <ac:spMkLst>
            <pc:docMk/>
            <pc:sldMk cId="2216050230" sldId="268"/>
            <ac:spMk id="6" creationId="{00000000-0000-0000-0000-000000000000}"/>
          </ac:spMkLst>
        </pc:spChg>
      </pc:sldChg>
    </pc:docChg>
  </pc:docChgLst>
  <pc:docChgLst>
    <pc:chgData name="Phillips, Cory" userId="6c597cff-5f3b-4912-8764-37cc172c8644" providerId="ADAL" clId="{5F287E81-9E62-4C1F-82E8-622D7F745FC6}"/>
    <pc:docChg chg="undo redo custSel modSld">
      <pc:chgData name="Phillips, Cory" userId="6c597cff-5f3b-4912-8764-37cc172c8644" providerId="ADAL" clId="{5F287E81-9E62-4C1F-82E8-622D7F745FC6}" dt="2023-05-08T16:33:29.457" v="34" actId="6549"/>
      <pc:docMkLst>
        <pc:docMk/>
      </pc:docMkLst>
      <pc:sldChg chg="modSp mod">
        <pc:chgData name="Phillips, Cory" userId="6c597cff-5f3b-4912-8764-37cc172c8644" providerId="ADAL" clId="{5F287E81-9E62-4C1F-82E8-622D7F745FC6}" dt="2023-05-08T16:25:25.386" v="5" actId="20577"/>
        <pc:sldMkLst>
          <pc:docMk/>
          <pc:sldMk cId="3190927396" sldId="267"/>
        </pc:sldMkLst>
        <pc:spChg chg="mod">
          <ac:chgData name="Phillips, Cory" userId="6c597cff-5f3b-4912-8764-37cc172c8644" providerId="ADAL" clId="{5F287E81-9E62-4C1F-82E8-622D7F745FC6}" dt="2023-05-08T16:25:25.386" v="5" actId="20577"/>
          <ac:spMkLst>
            <pc:docMk/>
            <pc:sldMk cId="3190927396" sldId="267"/>
            <ac:spMk id="5" creationId="{00000000-0000-0000-0000-000000000000}"/>
          </ac:spMkLst>
        </pc:spChg>
      </pc:sldChg>
      <pc:sldChg chg="modSp mod">
        <pc:chgData name="Phillips, Cory" userId="6c597cff-5f3b-4912-8764-37cc172c8644" providerId="ADAL" clId="{5F287E81-9E62-4C1F-82E8-622D7F745FC6}" dt="2023-05-08T16:33:29.457" v="34" actId="6549"/>
        <pc:sldMkLst>
          <pc:docMk/>
          <pc:sldMk cId="2216050230" sldId="268"/>
        </pc:sldMkLst>
        <pc:spChg chg="mod">
          <ac:chgData name="Phillips, Cory" userId="6c597cff-5f3b-4912-8764-37cc172c8644" providerId="ADAL" clId="{5F287E81-9E62-4C1F-82E8-622D7F745FC6}" dt="2023-05-08T16:25:30.042" v="11" actId="20577"/>
          <ac:spMkLst>
            <pc:docMk/>
            <pc:sldMk cId="2216050230" sldId="268"/>
            <ac:spMk id="5" creationId="{00000000-0000-0000-0000-000000000000}"/>
          </ac:spMkLst>
        </pc:spChg>
        <pc:spChg chg="mod">
          <ac:chgData name="Phillips, Cory" userId="6c597cff-5f3b-4912-8764-37cc172c8644" providerId="ADAL" clId="{5F287E81-9E62-4C1F-82E8-622D7F745FC6}" dt="2023-05-08T16:33:29.457" v="34" actId="6549"/>
          <ac:spMkLst>
            <pc:docMk/>
            <pc:sldMk cId="2216050230" sldId="268"/>
            <ac:spMk id="6"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3/19/2024</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3/19/2024</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2889343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4256505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Footer Placeholder 4"/>
          <p:cNvSpPr>
            <a:spLocks noGrp="1"/>
          </p:cNvSpPr>
          <p:nvPr>
            <p:ph type="ftr" sz="quarter" idx="11"/>
          </p:nvPr>
        </p:nvSpPr>
        <p:spPr>
          <a:xfrm>
            <a:off x="3657600" y="6553200"/>
            <a:ext cx="5384800" cy="228600"/>
          </a:xfrm>
        </p:spPr>
        <p:txBody>
          <a:bodyPr/>
          <a:lstStyle/>
          <a:p>
            <a:r>
              <a:rPr lang="en-US"/>
              <a:t>Footer text goes here.</a:t>
            </a: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673600" y="0"/>
            <a:ext cx="7518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3349" y="2876278"/>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101600" y="6477000"/>
            <a:ext cx="100584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667000" y="6477001"/>
            <a:ext cx="950976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332734" y="6248400"/>
            <a:ext cx="1181866"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1</a:t>
            </a:fld>
            <a:endParaRPr lang="en-US"/>
          </a:p>
        </p:txBody>
      </p:sp>
      <p:sp>
        <p:nvSpPr>
          <p:cNvPr id="5" name="Title 4"/>
          <p:cNvSpPr>
            <a:spLocks noGrp="1"/>
          </p:cNvSpPr>
          <p:nvPr>
            <p:ph type="title"/>
          </p:nvPr>
        </p:nvSpPr>
        <p:spPr>
          <a:xfrm>
            <a:off x="482600" y="243682"/>
            <a:ext cx="11785600" cy="518318"/>
          </a:xfrm>
        </p:spPr>
        <p:txBody>
          <a:bodyPr/>
          <a:lstStyle/>
          <a:p>
            <a:r>
              <a:rPr lang="en-US" sz="2600" dirty="0"/>
              <a:t>PRS – March 20, 2024 - Proposed Combined Ballot Methodology</a:t>
            </a:r>
          </a:p>
        </p:txBody>
      </p:sp>
      <p:sp>
        <p:nvSpPr>
          <p:cNvPr id="6" name="Content Placeholder 5"/>
          <p:cNvSpPr>
            <a:spLocks noGrp="1"/>
          </p:cNvSpPr>
          <p:nvPr>
            <p:ph idx="1"/>
          </p:nvPr>
        </p:nvSpPr>
        <p:spPr>
          <a:xfrm>
            <a:off x="406400" y="914400"/>
            <a:ext cx="11379200" cy="5943600"/>
          </a:xfrm>
        </p:spPr>
        <p:txBody>
          <a:bodyPr/>
          <a:lstStyle/>
          <a:p>
            <a:pPr marL="0" indent="0">
              <a:buNone/>
            </a:pPr>
            <a:r>
              <a:rPr lang="en-US" sz="2000" dirty="0">
                <a:solidFill>
                  <a:schemeClr val="tx1"/>
                </a:solidFill>
              </a:rPr>
              <a:t>In an effort to minimize the number of roll-call votes, PRS Leadership and ERCOT Market Rules would like to propose a combined ballot for NPRRs/SCRs meeting one of the following criteria:</a:t>
            </a:r>
            <a:endParaRPr lang="en-US" sz="2000" strike="sngStrike" dirty="0">
              <a:solidFill>
                <a:schemeClr val="tx1"/>
              </a:solidFill>
            </a:endParaRPr>
          </a:p>
          <a:p>
            <a:r>
              <a:rPr lang="en-US" sz="2000" dirty="0">
                <a:solidFill>
                  <a:schemeClr val="tx1"/>
                </a:solidFill>
              </a:rPr>
              <a:t>Impact Analyses votes on SCRs/NPRRs with unopposed language votes at earlier PRS meetings</a:t>
            </a:r>
          </a:p>
          <a:p>
            <a:r>
              <a:rPr lang="en-US" sz="2000" dirty="0">
                <a:solidFill>
                  <a:schemeClr val="tx1"/>
                </a:solidFill>
              </a:rPr>
              <a:t>Language votes with endorsements from another subcommittee (ex: PRS tabled an NPRR and referred the issue to WMS, and WMS has now sent back an endorsement of some version of that NPRR)</a:t>
            </a:r>
          </a:p>
          <a:p>
            <a:pPr marL="0" indent="0">
              <a:buNone/>
            </a:pPr>
            <a:endParaRPr lang="en-US" sz="800" dirty="0">
              <a:solidFill>
                <a:schemeClr val="tx1"/>
              </a:solidFill>
            </a:endParaRPr>
          </a:p>
          <a:p>
            <a:pPr marL="0" indent="0">
              <a:buNone/>
            </a:pPr>
            <a:endParaRPr lang="en-US" sz="800" dirty="0">
              <a:solidFill>
                <a:schemeClr val="tx1"/>
              </a:solidFill>
            </a:endParaRPr>
          </a:p>
          <a:p>
            <a:pPr marL="0" indent="0">
              <a:buNone/>
            </a:pPr>
            <a:endParaRPr lang="en-US" sz="800" dirty="0">
              <a:solidFill>
                <a:schemeClr val="tx1"/>
              </a:solidFill>
            </a:endParaRPr>
          </a:p>
          <a:p>
            <a:pPr marL="0" indent="0">
              <a:buNone/>
            </a:pPr>
            <a:r>
              <a:rPr lang="en-US" sz="2000" dirty="0">
                <a:solidFill>
                  <a:schemeClr val="tx1"/>
                </a:solidFill>
              </a:rPr>
              <a:t>For the NPRRs not listed on the combined ballot on the following slide, the sponsors will introduce them individually if they are up for initial language review at PRS; participants can discuss the NPRRs and provide input on desired motions, in the hopes of rolling those into the combined ballot.  Individual ballots should be expected for any remaining items that are not on the “Remain Tabled” list.  If comments have been submitted on an NPRR that is expected to remain tabled, those may also be discussed, if desired.</a:t>
            </a:r>
          </a:p>
        </p:txBody>
      </p:sp>
    </p:spTree>
    <p:extLst>
      <p:ext uri="{BB962C8B-B14F-4D97-AF65-F5344CB8AC3E}">
        <p14:creationId xmlns:p14="http://schemas.microsoft.com/office/powerpoint/2010/main" val="3190927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
        <p:nvSpPr>
          <p:cNvPr id="5" name="Title 4"/>
          <p:cNvSpPr>
            <a:spLocks noGrp="1"/>
          </p:cNvSpPr>
          <p:nvPr>
            <p:ph type="title"/>
          </p:nvPr>
        </p:nvSpPr>
        <p:spPr/>
        <p:txBody>
          <a:bodyPr/>
          <a:lstStyle/>
          <a:p>
            <a:r>
              <a:rPr lang="en-US" dirty="0"/>
              <a:t>PRS – March 20, 2024 – Combined Ballot</a:t>
            </a:r>
          </a:p>
        </p:txBody>
      </p:sp>
      <p:sp>
        <p:nvSpPr>
          <p:cNvPr id="6" name="Content Placeholder 5"/>
          <p:cNvSpPr>
            <a:spLocks noGrp="1"/>
          </p:cNvSpPr>
          <p:nvPr>
            <p:ph idx="1"/>
          </p:nvPr>
        </p:nvSpPr>
        <p:spPr>
          <a:xfrm>
            <a:off x="152400" y="967578"/>
            <a:ext cx="11811000" cy="4976022"/>
          </a:xfrm>
        </p:spPr>
        <p:txBody>
          <a:bodyPr/>
          <a:lstStyle/>
          <a:p>
            <a:pPr lvl="0">
              <a:spcBef>
                <a:spcPts val="600"/>
              </a:spcBef>
              <a:spcAft>
                <a:spcPts val="600"/>
              </a:spcAft>
            </a:pPr>
            <a:r>
              <a:rPr lang="en-US" sz="2000" dirty="0">
                <a:solidFill>
                  <a:schemeClr val="tx1"/>
                </a:solidFill>
              </a:rPr>
              <a:t>To approve the February 8, 2024, PRS Meeting Minutes as presented</a:t>
            </a:r>
          </a:p>
          <a:p>
            <a:pPr lvl="0">
              <a:spcBef>
                <a:spcPts val="600"/>
              </a:spcBef>
              <a:spcAft>
                <a:spcPts val="600"/>
              </a:spcAft>
            </a:pPr>
            <a:r>
              <a:rPr lang="en-US" sz="2000" dirty="0">
                <a:solidFill>
                  <a:schemeClr val="tx1"/>
                </a:solidFill>
              </a:rPr>
              <a:t>To endorse and forward to TAC the 2/8/24 PRS Report and 10/24/23 Impact Analysis for</a:t>
            </a:r>
            <a:r>
              <a:rPr lang="en-US" sz="2000" b="1" dirty="0">
                <a:solidFill>
                  <a:schemeClr val="tx1"/>
                </a:solidFill>
              </a:rPr>
              <a:t> NPRR1205</a:t>
            </a:r>
            <a:r>
              <a:rPr lang="en-US" sz="2000" dirty="0">
                <a:solidFill>
                  <a:schemeClr val="tx1"/>
                </a:solidFill>
              </a:rPr>
              <a:t> with a recommended priority of 2025 and rank of 4520</a:t>
            </a:r>
            <a:endParaRPr lang="en-US" sz="2000" b="1" dirty="0">
              <a:solidFill>
                <a:schemeClr val="tx1"/>
              </a:solidFill>
            </a:endParaRPr>
          </a:p>
        </p:txBody>
      </p:sp>
    </p:spTree>
    <p:extLst>
      <p:ext uri="{BB962C8B-B14F-4D97-AF65-F5344CB8AC3E}">
        <p14:creationId xmlns:p14="http://schemas.microsoft.com/office/powerpoint/2010/main" val="2216050230"/>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C0E9AA12-8AF9-4AA6-90FE-24669859CDF3}">
  <ds:schemaRefs>
    <ds:schemaRef ds:uri="http://purl.org/dc/elements/1.1/"/>
    <ds:schemaRef ds:uri="http://schemas.microsoft.com/office/2006/documentManagement/types"/>
    <ds:schemaRef ds:uri="http://purl.org/dc/terms/"/>
    <ds:schemaRef ds:uri="http://schemas.openxmlformats.org/package/2006/metadata/core-properties"/>
    <ds:schemaRef ds:uri="http://purl.org/dc/dcmitype/"/>
    <ds:schemaRef ds:uri="c34af464-7aa1-4edd-9be4-83dffc1cb926"/>
    <ds:schemaRef ds:uri="http://schemas.microsoft.com/office/infopath/2007/PartnerControl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1107</TotalTime>
  <Words>247</Words>
  <Application>Microsoft Office PowerPoint</Application>
  <PresentationFormat>Widescreen</PresentationFormat>
  <Paragraphs>15</Paragraphs>
  <Slides>2</Slides>
  <Notes>2</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vt:i4>
      </vt:variant>
    </vt:vector>
  </HeadingPairs>
  <TitlesOfParts>
    <vt:vector size="6" baseType="lpstr">
      <vt:lpstr>Arial</vt:lpstr>
      <vt:lpstr>Calibri</vt:lpstr>
      <vt:lpstr>1_Custom Design</vt:lpstr>
      <vt:lpstr>Office Theme</vt:lpstr>
      <vt:lpstr>PRS – March 20, 2024 - Proposed Combined Ballot Methodology</vt:lpstr>
      <vt:lpstr>PRS – March 20, 2024 – Combined Ballot</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C Phillips</cp:lastModifiedBy>
  <cp:revision>134</cp:revision>
  <cp:lastPrinted>2016-01-21T20:53:15Z</cp:lastPrinted>
  <dcterms:created xsi:type="dcterms:W3CDTF">2016-01-21T15:20:31Z</dcterms:created>
  <dcterms:modified xsi:type="dcterms:W3CDTF">2024-03-19T14:49:55Z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2023-07-12T19:01:30Z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7f8148d3-8212-4c84-b667-60297b5a1321</vt:lpwstr>
  </property>
  <property fmtid="{D5CDD505-2E9C-101B-9397-08002B2CF9AE}" pid="9" name="MSIP_Label_7084cbda-52b8-46fb-a7b7-cb5bd465ed85_ContentBits">
    <vt:lpwstr>0</vt:lpwstr>
  </property>
</Properties>
</file>