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0" r:id="rId8"/>
    <p:sldId id="310" r:id="rId9"/>
    <p:sldId id="311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8614" autoAdjust="0"/>
  </p:normalViewPr>
  <p:slideViewPr>
    <p:cSldViewPr showGuides="1">
      <p:cViewPr varScale="1">
        <p:scale>
          <a:sx n="102" d="100"/>
          <a:sy n="102" d="100"/>
        </p:scale>
        <p:origin x="148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for loss of approximately 754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59.939 Hz</a:t>
            </a:r>
          </a:p>
          <a:p>
            <a:r>
              <a:rPr lang="en-US" baseline="0" dirty="0"/>
              <a:t>Minimum Frequency: 59.844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7 minutes 30 seconds</a:t>
            </a:r>
          </a:p>
          <a:p>
            <a:r>
              <a:rPr lang="en-US" baseline="0" dirty="0"/>
              <a:t>ECRS Released: 779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Bad outlet pressure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395 MW of regulation Up was deployed and manual offset of 400 MW was applied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Starting frequency below the lower deadband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Thetripped</a:t>
            </a:r>
            <a:r>
              <a:rPr lang="en-US" dirty="0"/>
              <a:t> offline while carrying approximately 539 MW gen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60.016 Hz</a:t>
            </a:r>
          </a:p>
          <a:p>
            <a:r>
              <a:rPr lang="en-US" baseline="0" dirty="0"/>
              <a:t>Minimum Frequency: 59.919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2 minutes 22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Bypass on the feedwater valve failed to open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100 MW of regulation up was deployed during this time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a runback and tripped offline while carrying approximately 603 MW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59.991 Hz</a:t>
            </a:r>
          </a:p>
          <a:p>
            <a:r>
              <a:rPr lang="en-US" baseline="0" dirty="0"/>
              <a:t>Minimum Frequency: 59.902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3 minutes 22 seconds</a:t>
            </a:r>
          </a:p>
          <a:p>
            <a:r>
              <a:rPr lang="en-US" baseline="0" dirty="0"/>
              <a:t>ECRS Released: 329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high back pressure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369 MW of regulation up was deployed during this time</a:t>
            </a:r>
          </a:p>
          <a:p>
            <a:endParaRPr lang="en-US" baseline="0" dirty="0"/>
          </a:p>
          <a:p>
            <a:r>
              <a:rPr lang="en-US" baseline="0" dirty="0"/>
              <a:t>No Selection Reason: The starting frequency is outside the low deadband for before the event.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11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February 2024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Mar 20,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2/27/24 9:21:15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0EE489-F296-3392-867E-EDF439E1D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371601"/>
            <a:ext cx="85344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2/28/2023 2:29:49(FME)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9E8B20-3F1F-AC74-12CB-2C3B960E9F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600200"/>
            <a:ext cx="86106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2/28/2023 10:15:58(Non-FME)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5DD172-68D5-CF58-1182-E54C2E0FD7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447800"/>
            <a:ext cx="8686800" cy="373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293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42277</TotalTime>
  <Words>273</Words>
  <Application>Microsoft Office PowerPoint</Application>
  <PresentationFormat>On-screen Show (4:3)</PresentationFormat>
  <Paragraphs>53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2/27/24 9:21:15 (Non-FME) </vt:lpstr>
      <vt:lpstr>2/28/2023 2:29:49(FME) </vt:lpstr>
      <vt:lpstr>2/28/2023 10:15:58(Non-FME)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763</cp:revision>
  <cp:lastPrinted>2016-01-21T20:53:15Z</cp:lastPrinted>
  <dcterms:created xsi:type="dcterms:W3CDTF">2016-01-21T15:20:31Z</dcterms:created>
  <dcterms:modified xsi:type="dcterms:W3CDTF">2024-03-19T15:21:03Z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