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68390" autoAdjust="0"/>
  </p:normalViewPr>
  <p:slideViewPr>
    <p:cSldViewPr showGuides="1">
      <p:cViewPr varScale="1">
        <p:scale>
          <a:sx n="78" d="100"/>
          <a:sy n="78" d="100"/>
        </p:scale>
        <p:origin x="2532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regulation deployment trends follow the previous two months. </a:t>
            </a:r>
            <a:endParaRPr lang="en-US" b="0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deployed comparison for February 2024 is generally consistent with previous years. This year, there is more bias towards RegUp during Peak hours, a few unit trips and over forecasting of solar ramping contributed to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overall. Higher RegUp during solar down ramp. </a:t>
            </a:r>
            <a:endParaRPr lang="en-US" u="sng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February 2024 is consistent with that of the previous two years. </a:t>
            </a:r>
            <a:endParaRPr lang="en-US" b="0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similar.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generally similar to the last two years. The lower zero crossing percentages are seen during the sunrise and sunset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75% for all hours and consistent with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1.47% which is higher than previous year.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3.41%, which is higher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87 and peak hours is 46.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139 and peak hours is 29.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</a:t>
            </a:r>
            <a:r>
              <a:rPr lang="en-US" strike="noStrike" dirty="0"/>
              <a:t>is generally minimal. We see a larger Time Error for HE 19 as the solar ramp winds down.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similar to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is lower than last year. 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</a:t>
            </a:r>
            <a:r>
              <a:rPr lang="en-US"/>
              <a:t>last year.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generation is greater in the morning and lower in the evening compared to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Start-Up/</a:t>
            </a:r>
            <a:r>
              <a:rPr lang="en-US" dirty="0" err="1"/>
              <a:t>ShutDown</a:t>
            </a:r>
            <a:r>
              <a:rPr lang="en-US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STLF generally </a:t>
            </a:r>
            <a:r>
              <a:rPr lang="en-US" baseline="0" dirty="0" err="1"/>
              <a:t>underforecasted</a:t>
            </a:r>
            <a:r>
              <a:rPr lang="en-US" baseline="0" dirty="0"/>
              <a:t> from HE9 to HE17.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2/6/2024 9:00 -&gt;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618</a:t>
            </a:r>
            <a:r>
              <a:rPr lang="en-US" dirty="0"/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2/11/2024 22:00 -&gt;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-323.07</a:t>
            </a:r>
            <a:r>
              <a:rPr lang="en-US" baseline="0" dirty="0"/>
              <a:t>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expected generation deviation occurs during solar ramps. Overall Expected Generation Deviation has on average has increased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greater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February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March 20,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47" y="1070519"/>
            <a:ext cx="8446652" cy="471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43" y="1079313"/>
            <a:ext cx="6355112" cy="46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4" y="990600"/>
            <a:ext cx="8409431" cy="51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6" y="1014759"/>
            <a:ext cx="8399907" cy="51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4" y="1017841"/>
            <a:ext cx="8635310" cy="48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489" y="763525"/>
            <a:ext cx="5809021" cy="53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74" y="2516981"/>
            <a:ext cx="6562452" cy="18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8768" y="909757"/>
            <a:ext cx="7716936" cy="5038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1524000"/>
            <a:ext cx="2283263" cy="941440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912" y="891396"/>
            <a:ext cx="7768173" cy="5075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3249" y="1752600"/>
            <a:ext cx="2121751" cy="844678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200" y="1295400"/>
            <a:ext cx="8022416" cy="450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909948"/>
            <a:ext cx="2593297" cy="867682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0512" y="974999"/>
            <a:ext cx="8639174" cy="49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440139"/>
            <a:ext cx="2666995" cy="842209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2148" y="967686"/>
            <a:ext cx="8179703" cy="492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1934" y="951063"/>
            <a:ext cx="8385447" cy="49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E22AA-9503-283A-C6D6-B341BD8F0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969089"/>
            <a:ext cx="2842506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2900" y="931464"/>
            <a:ext cx="8458199" cy="49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7184" y="929356"/>
            <a:ext cx="8449631" cy="499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6939" y="935937"/>
            <a:ext cx="8270122" cy="49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6175" y="901402"/>
            <a:ext cx="8431648" cy="50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8825" y="870869"/>
            <a:ext cx="8606349" cy="51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200" y="946250"/>
            <a:ext cx="8229600" cy="49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3272" y="900561"/>
            <a:ext cx="8293654" cy="5056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379" y="4267200"/>
            <a:ext cx="2224656" cy="917275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7936" y="1334842"/>
            <a:ext cx="8224327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5730" y="1438483"/>
            <a:ext cx="8228738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255" y="857854"/>
            <a:ext cx="7925489" cy="51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158" y="864394"/>
            <a:ext cx="7777684" cy="51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2961" y="926961"/>
            <a:ext cx="7678076" cy="50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8188" y="901381"/>
            <a:ext cx="7743824" cy="505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45" y="2397271"/>
            <a:ext cx="5904108" cy="20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97479</TotalTime>
  <Words>1459</Words>
  <Application>Microsoft Office PowerPoint</Application>
  <PresentationFormat>On-screen Show (4:3)</PresentationFormat>
  <Paragraphs>201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Fabricant, Sam</cp:lastModifiedBy>
  <cp:revision>1065</cp:revision>
  <cp:lastPrinted>2016-01-21T20:53:15Z</cp:lastPrinted>
  <dcterms:created xsi:type="dcterms:W3CDTF">2016-01-21T15:20:31Z</dcterms:created>
  <dcterms:modified xsi:type="dcterms:W3CDTF">2024-03-18T21:34:39Z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