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3/20/24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4582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High Dispatch Limit Override Provision for Increased NOIE Load Costs (WMS)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Registration, Interconnection, and Operation of Customers with Large Loads; Information Required of Customers with Loads 25 MW or Greater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Congestion Mitigation Using Topology Reconfigurations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NPRR1214,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Reliability Deployment Price Adder Fix to Provide Locational Price Signals, Reduce Uplift and Risk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Clarifications to the Day-Ahead Market (DAM) Energy-Only Offer Calculation (CFSG)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Implementation of Emergency Pricing Program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Level (PRS)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228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3/20/24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152</cp:revision>
  <dcterms:created xsi:type="dcterms:W3CDTF">2012-06-21T12:05:52Z</dcterms:created>
  <dcterms:modified xsi:type="dcterms:W3CDTF">2024-03-19T15:54:13Z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2023-12-13T20:48:42Z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52c3d6d3-d089-4c52-ab8f-09c48671a43f</vt:lpwstr>
  </property>
  <property fmtid="{D5CDD505-2E9C-101B-9397-08002B2CF9AE}" pid="8" name="MSIP_Label_7084cbda-52b8-46fb-a7b7-cb5bd465ed85_ContentBits">
    <vt:lpwstr>0</vt:lpwstr>
  </property>
</Properties>
</file>