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40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(February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March 06,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224459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22796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E37FF8-828B-FED7-9CA8-C629F33F0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3824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716966-C74C-ECBD-193A-1E3EAEDD4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</TotalTime>
  <Words>506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Shi, Sienna</cp:lastModifiedBy>
  <cp:revision>221</cp:revision>
  <cp:lastPrinted>2016-01-21T20:53:15Z</cp:lastPrinted>
  <dcterms:created xsi:type="dcterms:W3CDTF">2016-01-21T15:20:31Z</dcterms:created>
  <dcterms:modified xsi:type="dcterms:W3CDTF">2024-03-06T17:43:25Z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