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402" r:id="rId8"/>
    <p:sldId id="286" r:id="rId9"/>
    <p:sldId id="413" r:id="rId10"/>
    <p:sldId id="420" r:id="rId11"/>
    <p:sldId id="425" r:id="rId12"/>
    <p:sldId id="410" r:id="rId13"/>
    <p:sldId id="426" r:id="rId14"/>
    <p:sldId id="427" r:id="rId15"/>
    <p:sldId id="428" r:id="rId16"/>
    <p:sldId id="429" r:id="rId17"/>
    <p:sldId id="43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20"/>
            <p14:sldId id="425"/>
            <p14:sldId id="410"/>
            <p14:sldId id="426"/>
            <p14:sldId id="427"/>
            <p14:sldId id="428"/>
            <p14:sldId id="429"/>
            <p14:sldId id="4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E7D16F-5DAF-4EC4-86ED-F7FF928BA938}" v="39" dt="2024-03-06T15:41:37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20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60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55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4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24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84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6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February 2024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626577"/>
              </p:ext>
            </p:extLst>
          </p:nvPr>
        </p:nvGraphicFramePr>
        <p:xfrm>
          <a:off x="438509" y="732605"/>
          <a:ext cx="8382000" cy="551579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1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645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86563"/>
              </p:ext>
            </p:extLst>
          </p:nvPr>
        </p:nvGraphicFramePr>
        <p:xfrm>
          <a:off x="438509" y="732605"/>
          <a:ext cx="8382000" cy="551579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1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628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898529"/>
              </p:ext>
            </p:extLst>
          </p:nvPr>
        </p:nvGraphicFramePr>
        <p:xfrm>
          <a:off x="438509" y="732605"/>
          <a:ext cx="8382000" cy="551579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1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16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February 2024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473342"/>
              </p:ext>
            </p:extLst>
          </p:nvPr>
        </p:nvGraphicFramePr>
        <p:xfrm>
          <a:off x="381000" y="959831"/>
          <a:ext cx="8382000" cy="138996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78.57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13780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80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February 2024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040410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134,350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68,638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641.48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00932"/>
              </p:ext>
            </p:extLst>
          </p:nvPr>
        </p:nvGraphicFramePr>
        <p:xfrm>
          <a:off x="378068" y="838201"/>
          <a:ext cx="8384930" cy="5178743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12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129720"/>
              </p:ext>
            </p:extLst>
          </p:nvPr>
        </p:nvGraphicFramePr>
        <p:xfrm>
          <a:off x="378068" y="838201"/>
          <a:ext cx="8384930" cy="5178743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12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65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664919"/>
              </p:ext>
            </p:extLst>
          </p:nvPr>
        </p:nvGraphicFramePr>
        <p:xfrm>
          <a:off x="378068" y="838201"/>
          <a:ext cx="8384930" cy="5412369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2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676695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35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3348"/>
              </p:ext>
            </p:extLst>
          </p:nvPr>
        </p:nvGraphicFramePr>
        <p:xfrm>
          <a:off x="438509" y="732605"/>
          <a:ext cx="8382000" cy="551579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1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74766"/>
              </p:ext>
            </p:extLst>
          </p:nvPr>
        </p:nvGraphicFramePr>
        <p:xfrm>
          <a:off x="438509" y="732605"/>
          <a:ext cx="8382000" cy="551579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1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28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004943"/>
              </p:ext>
            </p:extLst>
          </p:nvPr>
        </p:nvGraphicFramePr>
        <p:xfrm>
          <a:off x="438509" y="732605"/>
          <a:ext cx="8382000" cy="551579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1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953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518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2" ma:contentTypeDescription="Create a new document." ma:contentTypeScope="" ma:versionID="13b0f2380fe0d6bf435207975a260cf9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df16d203a4258c48404f7e84808d9ff8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7DE5F5-D79D-4DD3-A81E-9F8287CA5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fb345aca-afcc-41ce-93cb-87b3e88e776f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54b9945b-bdc1-47d8-839f-cb700d43e85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7709</TotalTime>
  <Words>1379</Words>
  <Application>Microsoft Office PowerPoint</Application>
  <PresentationFormat>On-screen Show (4:3)</PresentationFormat>
  <Paragraphs>931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February 2024</vt:lpstr>
      <vt:lpstr>IRR Summary – February 2024</vt:lpstr>
      <vt:lpstr>IRR ≥ 95%, ≥ 100 Scored Intervals – February 2024</vt:lpstr>
      <vt:lpstr>IRR ≥ 95%, ≥ 100 Scored Intervals – February 2024</vt:lpstr>
      <vt:lpstr>IRR ≥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2024-03-06T15:41:55Z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