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3" r:id="rId3"/>
    <p:sldId id="275" r:id="rId4"/>
    <p:sldId id="276" r:id="rId5"/>
    <p:sldId id="277" r:id="rId6"/>
    <p:sldId id="280" r:id="rId7"/>
    <p:sldId id="271" r:id="rId8"/>
    <p:sldId id="28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220EFA-4B2C-4C90-B605-007D44A177AD}" v="15" dt="2023-11-16T19:45:43.9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013" autoAdjust="0"/>
  </p:normalViewPr>
  <p:slideViewPr>
    <p:cSldViewPr snapToGrid="0">
      <p:cViewPr varScale="1">
        <p:scale>
          <a:sx n="84" d="100"/>
          <a:sy n="84" d="100"/>
        </p:scale>
        <p:origin x="108" y="5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1443C-CE44-4172-AB8B-E82421BDF7A4}" type="datetimeFigureOut">
              <a:rPr lang="en-US" smtClean="0"/>
              <a:t>2/20/2024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0B8DF-3FAF-497E-9097-12EEE878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247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793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146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2/20/2024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Tyler Springer</a:t>
            </a:r>
          </a:p>
          <a:p>
            <a:r>
              <a:rPr lang="en-US" dirty="0"/>
              <a:t>HITE List Sub-Chair – Pushkar Chhajed</a:t>
            </a:r>
          </a:p>
          <a:p>
            <a:r>
              <a:rPr lang="en-US" dirty="0"/>
              <a:t>03/07/2024</a:t>
            </a:r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Updates and System Operation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Unofficial Peaks Reported by ERCOT</a:t>
            </a:r>
          </a:p>
          <a:p>
            <a:r>
              <a:rPr lang="en-US" dirty="0"/>
              <a:t>January Peak Demand – 78,314 MW on 1/16 at 0800. </a:t>
            </a:r>
          </a:p>
          <a:p>
            <a:pPr lvl="1"/>
            <a:r>
              <a:rPr lang="en-US" dirty="0"/>
              <a:t>New January and Winter Peak. Previous Winter Peak 74,525</a:t>
            </a:r>
          </a:p>
          <a:p>
            <a:r>
              <a:rPr lang="en-US" dirty="0"/>
              <a:t>January Solar Penetration – 15,222 - New Record set on 1/28</a:t>
            </a:r>
          </a:p>
          <a:p>
            <a:r>
              <a:rPr lang="en-US" dirty="0"/>
              <a:t>January Wind Penetration – 27,548 – New Record set on 1/7</a:t>
            </a:r>
          </a:p>
          <a:p>
            <a:r>
              <a:rPr lang="en-US" dirty="0"/>
              <a:t>Renewable Penetration – 35,260 – New Record set on 1/19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845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Texas Reliability Entity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 Report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539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1070 - </a:t>
            </a:r>
            <a:r>
              <a:rPr lang="en-US" sz="4400" dirty="0">
                <a:effectLst/>
              </a:rPr>
              <a:t>Planning Criteria for GTC Exit Solutions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Remains Tabled, no update.</a:t>
            </a:r>
          </a:p>
        </p:txBody>
      </p:sp>
    </p:spTree>
    <p:extLst>
      <p:ext uri="{BB962C8B-B14F-4D97-AF65-F5344CB8AC3E}">
        <p14:creationId xmlns:p14="http://schemas.microsoft.com/office/powerpoint/2010/main" val="735206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NPRR 1198 and NOGRR258 - </a:t>
            </a:r>
            <a:r>
              <a:rPr lang="en-US" sz="4400" dirty="0">
                <a:effectLst/>
              </a:rPr>
              <a:t>Congestion Mitigation Using Topology Reconfigurations</a:t>
            </a:r>
            <a:r>
              <a:rPr lang="en-US" dirty="0"/>
              <a:t>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553243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Alex Miller provided update on EDF Renewable comments </a:t>
            </a:r>
          </a:p>
          <a:p>
            <a:r>
              <a:rPr lang="en-US" dirty="0"/>
              <a:t>Key changes reviewed in latest comment: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Changes to threshold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5 million for 3 months within the past 36 months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2 million over 1 month to address extreme congestion conditions without the 3 month wait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Ability to reject based on work load and the number of proposed EAPs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Clarify ERCOT posting to MIS after a complete submission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Change comment period back to 30 days with the ability to ask for more time to review or reject proposed EAP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Chronic congestion to be treated as temporary congestion requiring a proposed end date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RAPs changed back to original time period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Includes $1 million in savings qualifier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Discussion raised concerns over the following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Clarifying the phrase “avoidable congestion prior to SCED”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Additional considerations on “previously rejected” 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179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16867-77F2-405D-A125-4C368187A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1198 and NOGRR258 - </a:t>
            </a:r>
            <a:r>
              <a:rPr lang="en-US" sz="4400" dirty="0">
                <a:effectLst/>
              </a:rPr>
              <a:t>Congestion Mitigation Using Topology Reconfigurations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C6292-163C-42B9-9170-D20092701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Blake Holt provided update on LCRA comments</a:t>
            </a:r>
          </a:p>
          <a:p>
            <a:pPr lvl="1"/>
            <a:r>
              <a:rPr lang="en-US" dirty="0"/>
              <a:t>Allow radial load at ERCOT and TO discretion</a:t>
            </a:r>
          </a:p>
          <a:p>
            <a:pPr lvl="1"/>
            <a:r>
              <a:rPr lang="en-US" dirty="0"/>
              <a:t>Cannot negatively impact current or scheduled transmission outages</a:t>
            </a:r>
          </a:p>
          <a:p>
            <a:pPr lvl="1"/>
            <a:r>
              <a:rPr lang="en-US" dirty="0"/>
              <a:t>Changes to percentage of flow increase on existing 69kV constraint to no mare that 2%. Previously 1%. </a:t>
            </a:r>
          </a:p>
          <a:p>
            <a:pPr lvl="1"/>
            <a:r>
              <a:rPr lang="en-US" dirty="0"/>
              <a:t>Breaker status changes to substations increased from 2 to 3</a:t>
            </a:r>
          </a:p>
          <a:p>
            <a:pPr lvl="1"/>
            <a:r>
              <a:rPr lang="en-US" dirty="0"/>
              <a:t>Remove language “not registered as a TSP”</a:t>
            </a:r>
          </a:p>
          <a:p>
            <a:pPr lvl="1"/>
            <a:r>
              <a:rPr lang="en-US" dirty="0"/>
              <a:t>15 days for ERCOT to approve, modify or reject</a:t>
            </a:r>
          </a:p>
          <a:p>
            <a:r>
              <a:rPr lang="en-US" dirty="0"/>
              <a:t>Tabled pending additional comments and reviews</a:t>
            </a:r>
          </a:p>
        </p:txBody>
      </p:sp>
    </p:spTree>
    <p:extLst>
      <p:ext uri="{BB962C8B-B14F-4D97-AF65-F5344CB8AC3E}">
        <p14:creationId xmlns:p14="http://schemas.microsoft.com/office/powerpoint/2010/main" val="4240099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OTWG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Awareness of issues with processing payment for Operator Certification Test</a:t>
            </a:r>
          </a:p>
          <a:p>
            <a:r>
              <a:rPr lang="en-US" dirty="0" err="1"/>
              <a:t>GridGeo</a:t>
            </a:r>
            <a:r>
              <a:rPr lang="en-US" dirty="0"/>
              <a:t> may not be available for Black Start. If not, there will be no pilot session </a:t>
            </a:r>
          </a:p>
          <a:p>
            <a:r>
              <a:rPr lang="en-US" dirty="0"/>
              <a:t>Registration is open for the Operations Training seminar</a:t>
            </a:r>
          </a:p>
          <a:p>
            <a:r>
              <a:rPr lang="en-US" dirty="0"/>
              <a:t>More details of the OTWG update can be found on the OWG February 20th meeting page. </a:t>
            </a:r>
          </a:p>
        </p:txBody>
      </p:sp>
    </p:spTree>
    <p:extLst>
      <p:ext uri="{BB962C8B-B14F-4D97-AF65-F5344CB8AC3E}">
        <p14:creationId xmlns:p14="http://schemas.microsoft.com/office/powerpoint/2010/main" val="3854356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9C5C1-2A89-4FE3-A92B-7FF929157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Business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7ABA1-C071-446A-9B9B-3404EFFD8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question raised that if </a:t>
            </a:r>
            <a:r>
              <a:rPr lang="en-US" dirty="0" err="1"/>
              <a:t>GridGeo</a:t>
            </a:r>
            <a:r>
              <a:rPr lang="en-US" dirty="0"/>
              <a:t> will not be ready for Black Start, will be ready for the implementation of NOGRR249?</a:t>
            </a:r>
          </a:p>
          <a:p>
            <a:r>
              <a:rPr lang="en-US" dirty="0"/>
              <a:t>Checking with ERCOT on this status.</a:t>
            </a:r>
          </a:p>
        </p:txBody>
      </p:sp>
    </p:spTree>
    <p:extLst>
      <p:ext uri="{BB962C8B-B14F-4D97-AF65-F5344CB8AC3E}">
        <p14:creationId xmlns:p14="http://schemas.microsoft.com/office/powerpoint/2010/main" val="1538338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2844</TotalTime>
  <Words>424</Words>
  <Application>Microsoft Office PowerPoint</Application>
  <PresentationFormat>Widescreen</PresentationFormat>
  <Paragraphs>51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Office Theme</vt:lpstr>
      <vt:lpstr>Operations Working Group </vt:lpstr>
      <vt:lpstr>ERCOT Updates and System Operation Report</vt:lpstr>
      <vt:lpstr>Texas Reliability Entity Report</vt:lpstr>
      <vt:lpstr>NPRR 1070 - Planning Criteria for GTC Exit Solutions</vt:lpstr>
      <vt:lpstr>NPRR 1198 and NOGRR258 - Congestion Mitigation Using Topology Reconfigurations </vt:lpstr>
      <vt:lpstr>NPRR 1198 and NOGRR258 - Congestion Mitigation Using Topology Reconfigurations </vt:lpstr>
      <vt:lpstr>OTWG Update</vt:lpstr>
      <vt:lpstr>Other Business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Floyd</dc:creator>
  <cp:lastModifiedBy>Floyd, Rickey</cp:lastModifiedBy>
  <cp:revision>42</cp:revision>
  <dcterms:created xsi:type="dcterms:W3CDTF">2017-05-03T20:12:06Z</dcterms:created>
  <dcterms:modified xsi:type="dcterms:W3CDTF">2024-02-20T20:14:29Z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