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9" r:id="rId3"/>
    <p:sldId id="267" r:id="rId4"/>
    <p:sldId id="271" r:id="rId5"/>
    <p:sldId id="270" r:id="rId6"/>
    <p:sldId id="26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2/29/2024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814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Dylan Preas, PLWG Chair</a:t>
            </a:r>
          </a:p>
          <a:p>
            <a:r>
              <a:rPr lang="en-US" dirty="0"/>
              <a:t>Mina Turner, PLWG Vice-Chair</a:t>
            </a:r>
          </a:p>
          <a:p>
            <a:br>
              <a:rPr lang="en-US" dirty="0"/>
            </a:br>
            <a:r>
              <a:rPr lang="en-US" dirty="0"/>
              <a:t>March 7,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224" y="1878144"/>
            <a:ext cx="10947633" cy="3818251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PGRR107 (NPRR1180) </a:t>
            </a:r>
            <a:r>
              <a:rPr lang="en-US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– Inclusion of Forecasted Load in Planning Analyses</a:t>
            </a: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Stakeholder(s) requested additional time to prepare comments with ongoing collaboration with ERCOT staff.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PGRR 107 (NPRR 1180) for further discussion at the next PLWG meeting.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2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Feb 12,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42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Feb 12, 2024,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585" y="1906924"/>
            <a:ext cx="11158829" cy="3837573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PGRR112 </a:t>
            </a:r>
            <a:r>
              <a:rPr lang="en-US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Data Model and Full Interconnection Study (FIS) Deadline for Quarterly Stability Assessment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ERCOT reviewed comments posted on January 17.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agreed to recommend PGRR112 to ROS (as revised by ERCOT in its January 17 comments).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42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Feb 12, 2024,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788" y="1930521"/>
            <a:ext cx="10998956" cy="3837573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b="1" dirty="0"/>
              <a:t>PGRR113</a:t>
            </a:r>
            <a:r>
              <a:rPr lang="en-US" sz="3600" dirty="0"/>
              <a:t>, Related to NPRR1198, Congestion Mitigation Using Topology Reconfigurations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Tabled at PLWG, no concerns with current language, will monitor for comments.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provided SSWG leadership with the recommendation to update the SSWG Procedure Manual to remove CMPs from the powerflow base cases.</a:t>
            </a:r>
          </a:p>
        </p:txBody>
      </p:sp>
    </p:spTree>
    <p:extLst>
      <p:ext uri="{BB962C8B-B14F-4D97-AF65-F5344CB8AC3E}">
        <p14:creationId xmlns:p14="http://schemas.microsoft.com/office/powerpoint/2010/main" val="1324999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90" y="1903041"/>
            <a:ext cx="10997556" cy="392730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SSWG Modeling Assumptions Update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SSWG leadership indicated that SSWG received the guidance that SSWG were hoping for, and this item can be removed from the PLWG agenda.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SSWG will reach out to PLWG if additional support is requested.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recommends that ROS closed this assignment.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2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Feb 12,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303236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596" y="1853102"/>
            <a:ext cx="11086051" cy="848803"/>
          </a:xfrm>
        </p:spPr>
        <p:txBody>
          <a:bodyPr>
            <a:normAutofit/>
          </a:bodyPr>
          <a:lstStyle/>
          <a:p>
            <a:r>
              <a:rPr lang="en-US" sz="4000" b="1" dirty="0"/>
              <a:t>Open Action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167" y="2761829"/>
            <a:ext cx="10947633" cy="2107157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sz="3600" b="1" dirty="0"/>
              <a:t>Congestion Cost Test Implementation </a:t>
            </a:r>
            <a:r>
              <a:rPr lang="en-US" sz="3600" dirty="0"/>
              <a:t>&amp;</a:t>
            </a:r>
            <a:r>
              <a:rPr lang="en-US" sz="3600" b="1" dirty="0"/>
              <a:t> NPRR1070 </a:t>
            </a:r>
            <a:r>
              <a:rPr lang="en-US" sz="3600" dirty="0"/>
              <a:t>– Planning Criteria for GTC Exit Solutions</a:t>
            </a:r>
          </a:p>
          <a:p>
            <a:pPr lvl="1">
              <a:spcAft>
                <a:spcPts val="1200"/>
              </a:spcAft>
            </a:pPr>
            <a:r>
              <a:rPr lang="en-US" sz="3200" dirty="0"/>
              <a:t>Remains tabled as ERCOT staff develops draft revision requests</a:t>
            </a:r>
            <a:r>
              <a:rPr lang="en-US" sz="2800" dirty="0"/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B0954A5-A12A-141E-1FA2-16C79D0801B2}"/>
              </a:ext>
            </a:extLst>
          </p:cNvPr>
          <p:cNvSpPr txBox="1">
            <a:spLocks/>
          </p:cNvSpPr>
          <p:nvPr/>
        </p:nvSpPr>
        <p:spPr>
          <a:xfrm>
            <a:off x="838200" y="3142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/>
              <a:t>PLWG Update</a:t>
            </a:r>
            <a:br>
              <a:rPr lang="en-US" sz="4800" b="1"/>
            </a:br>
            <a:r>
              <a:rPr lang="en-US" b="1"/>
              <a:t>Feb 12, 2024, Meeting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7361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3377</TotalTime>
  <Words>285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Update Feb 12, 2024, Meeting</vt:lpstr>
      <vt:lpstr>PLWG Update Feb 12, 2024, Meeting</vt:lpstr>
      <vt:lpstr>PLWG Update Feb 12, 2024, Meeting</vt:lpstr>
      <vt:lpstr>PLWG Update Feb 12, 2024, Meeting</vt:lpstr>
      <vt:lpstr>Open Action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163</cp:revision>
  <dcterms:created xsi:type="dcterms:W3CDTF">2021-03-22T15:18:30Z</dcterms:created>
  <dcterms:modified xsi:type="dcterms:W3CDTF">2024-02-29T23:40:10Z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