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Weiwei Hu (AEN)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March 5,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ERCOT kicked off the Summer/Fall 2024 voltage profile process. Profile will be posted June 1</a:t>
            </a:r>
            <a:r>
              <a:rPr lang="en-US" baseline="30000" dirty="0"/>
              <a:t>st</a:t>
            </a:r>
            <a:r>
              <a:rPr lang="en-US"/>
              <a:t>. 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 for the November to March time frame will be released at the next meeting.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provided an update on the PSS/E Breaker-Node model: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Test cases are available for the TOs but first official set of cases will be available later in the year.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Communication challenges with Resources managed by multiple QSE, especially Storage Resources for which a Master QSE cannot be designated given language proposed in NPRR 1186. TSPs requested clarification from ERCOT.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May 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1955</TotalTime>
  <Words>147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31</cp:revision>
  <cp:lastPrinted>2022-04-06T20:16:34Z</cp:lastPrinted>
  <dcterms:created xsi:type="dcterms:W3CDTF">2022-03-31T15:30:17Z</dcterms:created>
  <dcterms:modified xsi:type="dcterms:W3CDTF">2024-03-06T12:14:30Z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2023-08-29T11:43:41Z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7953d12e-2b07-4f31-bad6-7c027f67b471</vt:lpwstr>
  </property>
  <property fmtid="{D5CDD505-2E9C-101B-9397-08002B2CF9AE}" pid="9" name="MSIP_Label_e3ac3a1a-de19-428b-b395-6d250d7743fb_ContentBits">
    <vt:lpwstr>0</vt:lpwstr>
  </property>
  <property fmtid="{D5CDD505-2E9C-101B-9397-08002B2CF9AE}" pid="10" name="MSIP_Label_7084cbda-52b8-46fb-a7b7-cb5bd465ed85_Enabled">
    <vt:lpwstr>true</vt:lpwstr>
  </property>
  <property fmtid="{D5CDD505-2E9C-101B-9397-08002B2CF9AE}" pid="11" name="MSIP_Label_7084cbda-52b8-46fb-a7b7-cb5bd465ed85_SetDate">
    <vt:lpwstr>2024-03-05T23:03:51Z</vt:lpwstr>
  </property>
  <property fmtid="{D5CDD505-2E9C-101B-9397-08002B2CF9AE}" pid="12" name="MSIP_Label_7084cbda-52b8-46fb-a7b7-cb5bd465ed85_Method">
    <vt:lpwstr>Standard</vt:lpwstr>
  </property>
  <property fmtid="{D5CDD505-2E9C-101B-9397-08002B2CF9AE}" pid="13" name="MSIP_Label_7084cbda-52b8-46fb-a7b7-cb5bd465ed85_Name">
    <vt:lpwstr>Internal</vt:lpwstr>
  </property>
  <property fmtid="{D5CDD505-2E9C-101B-9397-08002B2CF9AE}" pid="14" name="MSIP_Label_7084cbda-52b8-46fb-a7b7-cb5bd465ed85_SiteId">
    <vt:lpwstr>0afb747d-bff7-4596-a9fc-950ef9e0ec45</vt:lpwstr>
  </property>
  <property fmtid="{D5CDD505-2E9C-101B-9397-08002B2CF9AE}" pid="15" name="MSIP_Label_7084cbda-52b8-46fb-a7b7-cb5bd465ed85_ActionId">
    <vt:lpwstr>aa515862-4711-4cf4-9fd0-adf6205b7e19</vt:lpwstr>
  </property>
  <property fmtid="{D5CDD505-2E9C-101B-9397-08002B2CF9AE}" pid="16" name="MSIP_Label_7084cbda-52b8-46fb-a7b7-cb5bd465ed85_ContentBits">
    <vt:lpwstr>0</vt:lpwstr>
  </property>
</Properties>
</file>