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3" r:id="rId4"/>
    <p:sldMasterId id="2147483663" r:id="rId5"/>
    <p:sldMasterId id="2147483739" r:id="rId6"/>
  </p:sldMasterIdLst>
  <p:notesMasterIdLst>
    <p:notesMasterId r:id="rId10"/>
  </p:notesMasterIdLst>
  <p:handoutMasterIdLst>
    <p:handoutMasterId r:id="rId11"/>
  </p:handoutMasterIdLst>
  <p:sldIdLst>
    <p:sldId id="542" r:id="rId7"/>
    <p:sldId id="566" r:id="rId8"/>
    <p:sldId id="565" r:id="rId9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7CAD32F3-9A8F-BBAB-6DC6-D1C0E300C730}" name="Butler, Luke" initials="BL" userId="S::Luke.Butler@ercot.com::cace11a8-8eef-4699-982e-2334d57899db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093C61"/>
    <a:srgbClr val="00AEC7"/>
    <a:srgbClr val="E6EBF0"/>
    <a:srgbClr val="98C3FA"/>
    <a:srgbClr val="70CDD9"/>
    <a:srgbClr val="8DC3E5"/>
    <a:srgbClr val="A9E5EA"/>
    <a:srgbClr val="5B6770"/>
    <a:srgbClr val="26D07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93296810-A885-4BE3-A3E7-6D5BEEA58F35}"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A488322-F2BA-4B5B-9748-0D474271808F}" styleName="Medium Style 3 - 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25E5076-3810-47DD-B79F-674D7AD40C01}" styleName="Dark Style 1 - Accent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E8034E78-7F5D-4C2E-B375-FC64B27BC917}" styleName="Dark Styl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695" autoAdjust="0"/>
    <p:restoredTop sz="97027" autoAdjust="0"/>
  </p:normalViewPr>
  <p:slideViewPr>
    <p:cSldViewPr snapToGrid="0">
      <p:cViewPr varScale="1">
        <p:scale>
          <a:sx n="85" d="100"/>
          <a:sy n="85" d="100"/>
        </p:scale>
        <p:origin x="852" y="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1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microsoft.com/office/2018/10/relationships/authors" Target="author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handoutMaster" Target="handoutMasters/handoutMaster1.xml"/><Relationship Id="rId5" Type="http://schemas.openxmlformats.org/officeDocument/2006/relationships/slideMaster" Target="slideMasters/slideMaster2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2E11038-C648-4BF3-8167-6AE1FF3EFDF1}" type="doc">
      <dgm:prSet loTypeId="urn:microsoft.com/office/officeart/2008/layout/VerticalCurv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BA20C27A-FD2A-445A-A719-6C03AF8940F3}">
      <dgm:prSet phldrT="[Text]"/>
      <dgm:spPr>
        <a:solidFill>
          <a:srgbClr val="5B6770"/>
        </a:solidFill>
      </dgm:spPr>
      <dgm:t>
        <a:bodyPr/>
        <a:lstStyle/>
        <a:p>
          <a:r>
            <a:rPr lang="en-US"/>
            <a:t>Click to edit Master subtitle style</a:t>
          </a:r>
        </a:p>
      </dgm:t>
    </dgm:pt>
    <dgm:pt modelId="{70D27D20-9B5C-4ACA-A932-25F2CF915F48}" type="parTrans" cxnId="{A5351B5C-9190-4E1A-BDA3-BCFD1EA44514}">
      <dgm:prSet/>
      <dgm:spPr/>
      <dgm:t>
        <a:bodyPr/>
        <a:lstStyle/>
        <a:p>
          <a:endParaRPr lang="en-US"/>
        </a:p>
      </dgm:t>
    </dgm:pt>
    <dgm:pt modelId="{6F8B888A-19D7-43C8-BC5E-9BDE549DF313}" type="sibTrans" cxnId="{A5351B5C-9190-4E1A-BDA3-BCFD1EA44514}">
      <dgm:prSet/>
      <dgm:spPr/>
      <dgm:t>
        <a:bodyPr/>
        <a:lstStyle/>
        <a:p>
          <a:endParaRPr lang="en-US"/>
        </a:p>
      </dgm:t>
    </dgm:pt>
    <dgm:pt modelId="{E0CEC3AC-4F65-405E-9DD2-9D5A494B4AC7}">
      <dgm:prSet phldrT="[Text]"/>
      <dgm:spPr>
        <a:solidFill>
          <a:srgbClr val="00AEC7"/>
        </a:solidFill>
      </dgm:spPr>
      <dgm:t>
        <a:bodyPr/>
        <a:lstStyle/>
        <a:p>
          <a:r>
            <a:rPr lang="en-US"/>
            <a:t>Click to edit Master subtitle style</a:t>
          </a:r>
        </a:p>
      </dgm:t>
    </dgm:pt>
    <dgm:pt modelId="{EAB6D17A-4709-4A18-AFBB-0789B952020D}" type="parTrans" cxnId="{6C928428-284E-4E7D-9683-6F55F36228FB}">
      <dgm:prSet/>
      <dgm:spPr/>
      <dgm:t>
        <a:bodyPr/>
        <a:lstStyle/>
        <a:p>
          <a:endParaRPr lang="en-US"/>
        </a:p>
      </dgm:t>
    </dgm:pt>
    <dgm:pt modelId="{E80F0502-7CC7-44FF-B609-B9414F795B8A}" type="sibTrans" cxnId="{6C928428-284E-4E7D-9683-6F55F36228FB}">
      <dgm:prSet/>
      <dgm:spPr/>
      <dgm:t>
        <a:bodyPr/>
        <a:lstStyle/>
        <a:p>
          <a:endParaRPr lang="en-US"/>
        </a:p>
      </dgm:t>
    </dgm:pt>
    <dgm:pt modelId="{187606C4-A5C3-49B4-8A18-BB38CA4215D5}">
      <dgm:prSet phldrT="[Text]"/>
      <dgm:spPr>
        <a:solidFill>
          <a:srgbClr val="093C61"/>
        </a:solidFill>
      </dgm:spPr>
      <dgm:t>
        <a:bodyPr/>
        <a:lstStyle/>
        <a:p>
          <a:r>
            <a:rPr lang="en-US"/>
            <a:t>Click to edit Master subtitle style</a:t>
          </a:r>
        </a:p>
      </dgm:t>
    </dgm:pt>
    <dgm:pt modelId="{58AE02CB-D91D-41B6-A813-B4F035391B83}" type="parTrans" cxnId="{72D59750-5757-41CF-AF05-6C57B64FB7ED}">
      <dgm:prSet/>
      <dgm:spPr/>
      <dgm:t>
        <a:bodyPr/>
        <a:lstStyle/>
        <a:p>
          <a:endParaRPr lang="en-US"/>
        </a:p>
      </dgm:t>
    </dgm:pt>
    <dgm:pt modelId="{3CFCF34C-096A-4329-BCDD-0A8D1A075934}" type="sibTrans" cxnId="{72D59750-5757-41CF-AF05-6C57B64FB7ED}">
      <dgm:prSet/>
      <dgm:spPr/>
      <dgm:t>
        <a:bodyPr/>
        <a:lstStyle/>
        <a:p>
          <a:endParaRPr lang="en-US"/>
        </a:p>
      </dgm:t>
    </dgm:pt>
    <dgm:pt modelId="{075A3D39-E191-4C23-AF82-FED389D4714A}" type="pres">
      <dgm:prSet presAssocID="{32E11038-C648-4BF3-8167-6AE1FF3EFDF1}" presName="Name0" presStyleCnt="0">
        <dgm:presLayoutVars>
          <dgm:chMax val="7"/>
          <dgm:chPref val="7"/>
          <dgm:dir/>
        </dgm:presLayoutVars>
      </dgm:prSet>
      <dgm:spPr/>
    </dgm:pt>
    <dgm:pt modelId="{80725D32-2ED8-4B1F-81A2-9F7C840C4E0C}" type="pres">
      <dgm:prSet presAssocID="{32E11038-C648-4BF3-8167-6AE1FF3EFDF1}" presName="Name1" presStyleCnt="0"/>
      <dgm:spPr/>
    </dgm:pt>
    <dgm:pt modelId="{B6A82959-4BD9-4D99-A596-9C774D74AB1C}" type="pres">
      <dgm:prSet presAssocID="{32E11038-C648-4BF3-8167-6AE1FF3EFDF1}" presName="cycle" presStyleCnt="0"/>
      <dgm:spPr/>
    </dgm:pt>
    <dgm:pt modelId="{A2FCC776-BF52-47C4-92E4-17467F9AE6E1}" type="pres">
      <dgm:prSet presAssocID="{32E11038-C648-4BF3-8167-6AE1FF3EFDF1}" presName="srcNode" presStyleLbl="node1" presStyleIdx="0" presStyleCnt="3"/>
      <dgm:spPr/>
    </dgm:pt>
    <dgm:pt modelId="{6304DB4F-C21D-43CE-BC19-7FC9FE4143EB}" type="pres">
      <dgm:prSet presAssocID="{32E11038-C648-4BF3-8167-6AE1FF3EFDF1}" presName="conn" presStyleLbl="parChTrans1D2" presStyleIdx="0" presStyleCnt="1"/>
      <dgm:spPr/>
    </dgm:pt>
    <dgm:pt modelId="{0AC5C796-425F-48EC-9CE3-FF43A9E945D1}" type="pres">
      <dgm:prSet presAssocID="{32E11038-C648-4BF3-8167-6AE1FF3EFDF1}" presName="extraNode" presStyleLbl="node1" presStyleIdx="0" presStyleCnt="3"/>
      <dgm:spPr/>
    </dgm:pt>
    <dgm:pt modelId="{FEDB5C55-0F80-4976-AD26-0CEE89BEB7EA}" type="pres">
      <dgm:prSet presAssocID="{32E11038-C648-4BF3-8167-6AE1FF3EFDF1}" presName="dstNode" presStyleLbl="node1" presStyleIdx="0" presStyleCnt="3"/>
      <dgm:spPr/>
    </dgm:pt>
    <dgm:pt modelId="{89592E09-CC88-4904-BF5E-1629C8C5E634}" type="pres">
      <dgm:prSet presAssocID="{BA20C27A-FD2A-445A-A719-6C03AF8940F3}" presName="text_1" presStyleLbl="node1" presStyleIdx="0" presStyleCnt="3">
        <dgm:presLayoutVars>
          <dgm:bulletEnabled val="1"/>
        </dgm:presLayoutVars>
      </dgm:prSet>
      <dgm:spPr/>
    </dgm:pt>
    <dgm:pt modelId="{9A21976F-30D0-4847-9028-5756044BAAC3}" type="pres">
      <dgm:prSet presAssocID="{BA20C27A-FD2A-445A-A719-6C03AF8940F3}" presName="accent_1" presStyleCnt="0"/>
      <dgm:spPr/>
    </dgm:pt>
    <dgm:pt modelId="{36E4D279-9DCF-4996-B9DB-80023277EC34}" type="pres">
      <dgm:prSet presAssocID="{BA20C27A-FD2A-445A-A719-6C03AF8940F3}" presName="accentRepeatNode" presStyleLbl="solidFgAcc1" presStyleIdx="0" presStyleCnt="3"/>
      <dgm:spPr>
        <a:ln w="50800">
          <a:solidFill>
            <a:srgbClr val="5B6770"/>
          </a:solidFill>
        </a:ln>
      </dgm:spPr>
    </dgm:pt>
    <dgm:pt modelId="{FA8E3AD4-7354-43A8-B93D-74F840B6AEF6}" type="pres">
      <dgm:prSet presAssocID="{E0CEC3AC-4F65-405E-9DD2-9D5A494B4AC7}" presName="text_2" presStyleLbl="node1" presStyleIdx="1" presStyleCnt="3">
        <dgm:presLayoutVars>
          <dgm:bulletEnabled val="1"/>
        </dgm:presLayoutVars>
      </dgm:prSet>
      <dgm:spPr/>
    </dgm:pt>
    <dgm:pt modelId="{FDAFDD12-87AE-496F-A9BD-D8FA3C5C588E}" type="pres">
      <dgm:prSet presAssocID="{E0CEC3AC-4F65-405E-9DD2-9D5A494B4AC7}" presName="accent_2" presStyleCnt="0"/>
      <dgm:spPr/>
    </dgm:pt>
    <dgm:pt modelId="{CE0FEE12-C9DD-48AF-B095-635EAD24EB23}" type="pres">
      <dgm:prSet presAssocID="{E0CEC3AC-4F65-405E-9DD2-9D5A494B4AC7}" presName="accentRepeatNode" presStyleLbl="solidFgAcc1" presStyleIdx="1" presStyleCnt="3"/>
      <dgm:spPr>
        <a:ln w="50800">
          <a:solidFill>
            <a:srgbClr val="00AEC7"/>
          </a:solidFill>
        </a:ln>
      </dgm:spPr>
    </dgm:pt>
    <dgm:pt modelId="{30EB52CC-4F02-4C80-AAF8-62BFF5A038EA}" type="pres">
      <dgm:prSet presAssocID="{187606C4-A5C3-49B4-8A18-BB38CA4215D5}" presName="text_3" presStyleLbl="node1" presStyleIdx="2" presStyleCnt="3">
        <dgm:presLayoutVars>
          <dgm:bulletEnabled val="1"/>
        </dgm:presLayoutVars>
      </dgm:prSet>
      <dgm:spPr/>
    </dgm:pt>
    <dgm:pt modelId="{C8B76DD7-65EF-4958-B29D-8E09C2D14548}" type="pres">
      <dgm:prSet presAssocID="{187606C4-A5C3-49B4-8A18-BB38CA4215D5}" presName="accent_3" presStyleCnt="0"/>
      <dgm:spPr/>
    </dgm:pt>
    <dgm:pt modelId="{E96C1AF3-5332-4D40-8E92-7C851D843D9E}" type="pres">
      <dgm:prSet presAssocID="{187606C4-A5C3-49B4-8A18-BB38CA4215D5}" presName="accentRepeatNode" presStyleLbl="solidFgAcc1" presStyleIdx="2" presStyleCnt="3"/>
      <dgm:spPr>
        <a:ln w="50800">
          <a:solidFill>
            <a:srgbClr val="093C61"/>
          </a:solidFill>
        </a:ln>
      </dgm:spPr>
    </dgm:pt>
  </dgm:ptLst>
  <dgm:cxnLst>
    <dgm:cxn modelId="{6C928428-284E-4E7D-9683-6F55F36228FB}" srcId="{32E11038-C648-4BF3-8167-6AE1FF3EFDF1}" destId="{E0CEC3AC-4F65-405E-9DD2-9D5A494B4AC7}" srcOrd="1" destOrd="0" parTransId="{EAB6D17A-4709-4A18-AFBB-0789B952020D}" sibTransId="{E80F0502-7CC7-44FF-B609-B9414F795B8A}"/>
    <dgm:cxn modelId="{57C00C33-A140-4336-BF90-35942F94805A}" type="presOf" srcId="{187606C4-A5C3-49B4-8A18-BB38CA4215D5}" destId="{30EB52CC-4F02-4C80-AAF8-62BFF5A038EA}" srcOrd="0" destOrd="0" presId="urn:microsoft.com/office/officeart/2008/layout/VerticalCurvedList"/>
    <dgm:cxn modelId="{A5351B5C-9190-4E1A-BDA3-BCFD1EA44514}" srcId="{32E11038-C648-4BF3-8167-6AE1FF3EFDF1}" destId="{BA20C27A-FD2A-445A-A719-6C03AF8940F3}" srcOrd="0" destOrd="0" parTransId="{70D27D20-9B5C-4ACA-A932-25F2CF915F48}" sibTransId="{6F8B888A-19D7-43C8-BC5E-9BDE549DF313}"/>
    <dgm:cxn modelId="{53883844-14BD-4351-A151-F1F21DB11AA2}" type="presOf" srcId="{E0CEC3AC-4F65-405E-9DD2-9D5A494B4AC7}" destId="{FA8E3AD4-7354-43A8-B93D-74F840B6AEF6}" srcOrd="0" destOrd="0" presId="urn:microsoft.com/office/officeart/2008/layout/VerticalCurvedList"/>
    <dgm:cxn modelId="{72D59750-5757-41CF-AF05-6C57B64FB7ED}" srcId="{32E11038-C648-4BF3-8167-6AE1FF3EFDF1}" destId="{187606C4-A5C3-49B4-8A18-BB38CA4215D5}" srcOrd="2" destOrd="0" parTransId="{58AE02CB-D91D-41B6-A813-B4F035391B83}" sibTransId="{3CFCF34C-096A-4329-BCDD-0A8D1A075934}"/>
    <dgm:cxn modelId="{EBE72F74-33D1-4060-A3B4-F3A60F68D2DE}" type="presOf" srcId="{BA20C27A-FD2A-445A-A719-6C03AF8940F3}" destId="{89592E09-CC88-4904-BF5E-1629C8C5E634}" srcOrd="0" destOrd="0" presId="urn:microsoft.com/office/officeart/2008/layout/VerticalCurvedList"/>
    <dgm:cxn modelId="{44A009B9-4C6E-4056-A237-21B77C751944}" type="presOf" srcId="{32E11038-C648-4BF3-8167-6AE1FF3EFDF1}" destId="{075A3D39-E191-4C23-AF82-FED389D4714A}" srcOrd="0" destOrd="0" presId="urn:microsoft.com/office/officeart/2008/layout/VerticalCurvedList"/>
    <dgm:cxn modelId="{C12810DE-047C-44F0-893C-5DBF7D150250}" type="presOf" srcId="{6F8B888A-19D7-43C8-BC5E-9BDE549DF313}" destId="{6304DB4F-C21D-43CE-BC19-7FC9FE4143EB}" srcOrd="0" destOrd="0" presId="urn:microsoft.com/office/officeart/2008/layout/VerticalCurvedList"/>
    <dgm:cxn modelId="{C8DF18D6-9728-4B9E-8416-9844D37BED16}" type="presParOf" srcId="{075A3D39-E191-4C23-AF82-FED389D4714A}" destId="{80725D32-2ED8-4B1F-81A2-9F7C840C4E0C}" srcOrd="0" destOrd="0" presId="urn:microsoft.com/office/officeart/2008/layout/VerticalCurvedList"/>
    <dgm:cxn modelId="{E35D8989-C4EB-4877-88F9-278C7A5D79BE}" type="presParOf" srcId="{80725D32-2ED8-4B1F-81A2-9F7C840C4E0C}" destId="{B6A82959-4BD9-4D99-A596-9C774D74AB1C}" srcOrd="0" destOrd="0" presId="urn:microsoft.com/office/officeart/2008/layout/VerticalCurvedList"/>
    <dgm:cxn modelId="{2E10BBB5-BB5F-4213-81D6-299D4ED932F9}" type="presParOf" srcId="{B6A82959-4BD9-4D99-A596-9C774D74AB1C}" destId="{A2FCC776-BF52-47C4-92E4-17467F9AE6E1}" srcOrd="0" destOrd="0" presId="urn:microsoft.com/office/officeart/2008/layout/VerticalCurvedList"/>
    <dgm:cxn modelId="{5B23B201-EE0E-41FD-994F-D36FF4AEDA82}" type="presParOf" srcId="{B6A82959-4BD9-4D99-A596-9C774D74AB1C}" destId="{6304DB4F-C21D-43CE-BC19-7FC9FE4143EB}" srcOrd="1" destOrd="0" presId="urn:microsoft.com/office/officeart/2008/layout/VerticalCurvedList"/>
    <dgm:cxn modelId="{44830F56-0B6E-4957-B591-535E7C4AE88E}" type="presParOf" srcId="{B6A82959-4BD9-4D99-A596-9C774D74AB1C}" destId="{0AC5C796-425F-48EC-9CE3-FF43A9E945D1}" srcOrd="2" destOrd="0" presId="urn:microsoft.com/office/officeart/2008/layout/VerticalCurvedList"/>
    <dgm:cxn modelId="{B512C53B-041E-4F05-874B-6C14137472B2}" type="presParOf" srcId="{B6A82959-4BD9-4D99-A596-9C774D74AB1C}" destId="{FEDB5C55-0F80-4976-AD26-0CEE89BEB7EA}" srcOrd="3" destOrd="0" presId="urn:microsoft.com/office/officeart/2008/layout/VerticalCurvedList"/>
    <dgm:cxn modelId="{B5267D50-E7E0-4BB1-BFA8-A827CCA77309}" type="presParOf" srcId="{80725D32-2ED8-4B1F-81A2-9F7C840C4E0C}" destId="{89592E09-CC88-4904-BF5E-1629C8C5E634}" srcOrd="1" destOrd="0" presId="urn:microsoft.com/office/officeart/2008/layout/VerticalCurvedList"/>
    <dgm:cxn modelId="{B277B9AB-1A22-46B8-AB75-EA271659F9A9}" type="presParOf" srcId="{80725D32-2ED8-4B1F-81A2-9F7C840C4E0C}" destId="{9A21976F-30D0-4847-9028-5756044BAAC3}" srcOrd="2" destOrd="0" presId="urn:microsoft.com/office/officeart/2008/layout/VerticalCurvedList"/>
    <dgm:cxn modelId="{F63A9C37-6ADA-42F7-9567-B5030E7619A5}" type="presParOf" srcId="{9A21976F-30D0-4847-9028-5756044BAAC3}" destId="{36E4D279-9DCF-4996-B9DB-80023277EC34}" srcOrd="0" destOrd="0" presId="urn:microsoft.com/office/officeart/2008/layout/VerticalCurvedList"/>
    <dgm:cxn modelId="{F0AF24C9-085E-4E7F-84AF-44BDBD83C8D6}" type="presParOf" srcId="{80725D32-2ED8-4B1F-81A2-9F7C840C4E0C}" destId="{FA8E3AD4-7354-43A8-B93D-74F840B6AEF6}" srcOrd="3" destOrd="0" presId="urn:microsoft.com/office/officeart/2008/layout/VerticalCurvedList"/>
    <dgm:cxn modelId="{53C3BAA1-3CEB-4E9B-B244-D18A0E21044B}" type="presParOf" srcId="{80725D32-2ED8-4B1F-81A2-9F7C840C4E0C}" destId="{FDAFDD12-87AE-496F-A9BD-D8FA3C5C588E}" srcOrd="4" destOrd="0" presId="urn:microsoft.com/office/officeart/2008/layout/VerticalCurvedList"/>
    <dgm:cxn modelId="{D9AAB689-C278-446B-B50B-F0121693A922}" type="presParOf" srcId="{FDAFDD12-87AE-496F-A9BD-D8FA3C5C588E}" destId="{CE0FEE12-C9DD-48AF-B095-635EAD24EB23}" srcOrd="0" destOrd="0" presId="urn:microsoft.com/office/officeart/2008/layout/VerticalCurvedList"/>
    <dgm:cxn modelId="{6BE5BE6F-02B9-4318-9BB9-B7CD1051F0D2}" type="presParOf" srcId="{80725D32-2ED8-4B1F-81A2-9F7C840C4E0C}" destId="{30EB52CC-4F02-4C80-AAF8-62BFF5A038EA}" srcOrd="5" destOrd="0" presId="urn:microsoft.com/office/officeart/2008/layout/VerticalCurvedList"/>
    <dgm:cxn modelId="{37A2E405-9B83-4313-96A7-0A679F777B18}" type="presParOf" srcId="{80725D32-2ED8-4B1F-81A2-9F7C840C4E0C}" destId="{C8B76DD7-65EF-4958-B29D-8E09C2D14548}" srcOrd="6" destOrd="0" presId="urn:microsoft.com/office/officeart/2008/layout/VerticalCurvedList"/>
    <dgm:cxn modelId="{BA1CF7BF-1B96-48C4-ADB0-9317E5BC7454}" type="presParOf" srcId="{C8B76DD7-65EF-4958-B29D-8E09C2D14548}" destId="{E96C1AF3-5332-4D40-8E92-7C851D843D9E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09CC4E9-4867-4240-8876-6DE5F7B06931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 phldr="1"/>
      <dgm:spPr/>
    </dgm:pt>
    <dgm:pt modelId="{F3F0ABA2-AD12-4A41-A5EF-5CFC98DBAABC}">
      <dgm:prSet phldrT="[Text]" custT="1"/>
      <dgm:spPr/>
      <dgm:t>
        <a:bodyPr/>
        <a:lstStyle/>
        <a:p>
          <a:r>
            <a:rPr lang="en-US" sz="1100" dirty="0"/>
            <a:t>E-11D</a:t>
          </a:r>
        </a:p>
        <a:p>
          <a:r>
            <a:rPr lang="en-US" sz="1100" dirty="0"/>
            <a:t>Thu Mar 28</a:t>
          </a:r>
        </a:p>
      </dgm:t>
    </dgm:pt>
    <dgm:pt modelId="{BF86F1E6-B31F-49CD-8C25-C3AE844ADF76}" type="parTrans" cxnId="{7A767D1C-1182-48FD-9945-DC54A670D613}">
      <dgm:prSet/>
      <dgm:spPr/>
      <dgm:t>
        <a:bodyPr/>
        <a:lstStyle/>
        <a:p>
          <a:endParaRPr lang="en-US"/>
        </a:p>
      </dgm:t>
    </dgm:pt>
    <dgm:pt modelId="{B237AFBE-8CEC-4A66-A57E-D3B8E717A641}" type="sibTrans" cxnId="{7A767D1C-1182-48FD-9945-DC54A670D613}">
      <dgm:prSet/>
      <dgm:spPr/>
      <dgm:t>
        <a:bodyPr/>
        <a:lstStyle/>
        <a:p>
          <a:endParaRPr lang="en-US"/>
        </a:p>
      </dgm:t>
    </dgm:pt>
    <dgm:pt modelId="{F600ED85-5773-4719-91DE-9A295372D9B8}">
      <dgm:prSet phldrT="[Text]" custT="1"/>
      <dgm:spPr/>
      <dgm:t>
        <a:bodyPr/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>
              <a:solidFill>
                <a:srgbClr val="FFFFFF"/>
              </a:solidFill>
              <a:latin typeface="Arial"/>
              <a:ea typeface="+mn-ea"/>
              <a:cs typeface="+mn-cs"/>
            </a:rPr>
            <a:t>E-6D</a:t>
          </a: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b="0" i="0" u="none" kern="1200" dirty="0"/>
            <a:t>Tue Apr 2</a:t>
          </a:r>
          <a:endParaRPr lang="en-US" sz="1100" kern="1200" dirty="0">
            <a:solidFill>
              <a:srgbClr val="FFFFFF"/>
            </a:solidFill>
            <a:latin typeface="Arial"/>
            <a:ea typeface="+mn-ea"/>
            <a:cs typeface="+mn-cs"/>
          </a:endParaRPr>
        </a:p>
      </dgm:t>
    </dgm:pt>
    <dgm:pt modelId="{DDCDED3E-194E-4B39-A84D-7AF6DB6E77A5}" type="parTrans" cxnId="{6537FB81-2E8D-474E-932E-341BBAC9BF5B}">
      <dgm:prSet/>
      <dgm:spPr/>
      <dgm:t>
        <a:bodyPr/>
        <a:lstStyle/>
        <a:p>
          <a:endParaRPr lang="en-US"/>
        </a:p>
      </dgm:t>
    </dgm:pt>
    <dgm:pt modelId="{239BDD4F-9C4E-4011-BCE6-86DAEA50E88C}" type="sibTrans" cxnId="{6537FB81-2E8D-474E-932E-341BBAC9BF5B}">
      <dgm:prSet/>
      <dgm:spPr/>
      <dgm:t>
        <a:bodyPr/>
        <a:lstStyle/>
        <a:p>
          <a:endParaRPr lang="en-US"/>
        </a:p>
      </dgm:t>
    </dgm:pt>
    <dgm:pt modelId="{C41E7BF1-A80E-4E3A-B315-1916ED5BADD9}">
      <dgm:prSet phldrT="[Text]" custT="1"/>
      <dgm:spPr/>
      <dgm:t>
        <a:bodyPr/>
        <a:lstStyle/>
        <a:p>
          <a:r>
            <a:rPr lang="en-US" sz="1100" kern="1200" dirty="0">
              <a:solidFill>
                <a:srgbClr val="FFFFFF"/>
              </a:solidFill>
              <a:latin typeface="Arial"/>
              <a:ea typeface="+mn-ea"/>
              <a:cs typeface="+mn-cs"/>
            </a:rPr>
            <a:t>E-5D</a:t>
          </a:r>
        </a:p>
        <a:p>
          <a:r>
            <a:rPr lang="en-US" sz="1100" b="0" i="0" u="none" kern="1200" dirty="0"/>
            <a:t>Wed Apr 3</a:t>
          </a:r>
          <a:endParaRPr lang="en-US" sz="1100" kern="1200" dirty="0">
            <a:solidFill>
              <a:srgbClr val="FFFFFF"/>
            </a:solidFill>
            <a:latin typeface="Arial"/>
            <a:ea typeface="+mn-ea"/>
            <a:cs typeface="+mn-cs"/>
          </a:endParaRPr>
        </a:p>
      </dgm:t>
    </dgm:pt>
    <dgm:pt modelId="{7A782552-8CCB-4784-B6B9-06DAF9A6489B}" type="parTrans" cxnId="{892EF454-B6F0-4565-8426-F5BF06A781A4}">
      <dgm:prSet/>
      <dgm:spPr/>
      <dgm:t>
        <a:bodyPr/>
        <a:lstStyle/>
        <a:p>
          <a:endParaRPr lang="en-US"/>
        </a:p>
      </dgm:t>
    </dgm:pt>
    <dgm:pt modelId="{69E39C26-CD8B-4280-9C9B-BA9D2CA1522E}" type="sibTrans" cxnId="{892EF454-B6F0-4565-8426-F5BF06A781A4}">
      <dgm:prSet/>
      <dgm:spPr/>
      <dgm:t>
        <a:bodyPr/>
        <a:lstStyle/>
        <a:p>
          <a:endParaRPr lang="en-US"/>
        </a:p>
      </dgm:t>
    </dgm:pt>
    <dgm:pt modelId="{EC1067EF-ADF6-4CC3-91CD-F8D04C5DD9B4}">
      <dgm:prSet phldrT="[Text]" custT="1"/>
      <dgm:spPr/>
      <dgm:t>
        <a:bodyPr/>
        <a:lstStyle/>
        <a:p>
          <a:r>
            <a:rPr lang="en-US" sz="1100" kern="1200" dirty="0">
              <a:solidFill>
                <a:srgbClr val="FFFFFF"/>
              </a:solidFill>
              <a:latin typeface="Arial"/>
              <a:ea typeface="+mn-ea"/>
              <a:cs typeface="+mn-cs"/>
            </a:rPr>
            <a:t>E-4D</a:t>
          </a:r>
        </a:p>
        <a:p>
          <a:r>
            <a:rPr lang="en-US" sz="1100" kern="1200" dirty="0">
              <a:solidFill>
                <a:srgbClr val="FFFFFF"/>
              </a:solidFill>
              <a:latin typeface="Arial"/>
              <a:ea typeface="+mn-ea"/>
              <a:cs typeface="+mn-cs"/>
            </a:rPr>
            <a:t>Thu Apr 4</a:t>
          </a:r>
        </a:p>
      </dgm:t>
    </dgm:pt>
    <dgm:pt modelId="{B84CA92F-094F-46E1-BB11-F081EC1B620F}" type="parTrans" cxnId="{2A1D69A5-9E06-4781-A924-62E35BDF2025}">
      <dgm:prSet/>
      <dgm:spPr/>
      <dgm:t>
        <a:bodyPr/>
        <a:lstStyle/>
        <a:p>
          <a:endParaRPr lang="en-US"/>
        </a:p>
      </dgm:t>
    </dgm:pt>
    <dgm:pt modelId="{34A8246C-F93B-4FB8-B840-987DD77D6394}" type="sibTrans" cxnId="{2A1D69A5-9E06-4781-A924-62E35BDF2025}">
      <dgm:prSet/>
      <dgm:spPr/>
      <dgm:t>
        <a:bodyPr/>
        <a:lstStyle/>
        <a:p>
          <a:endParaRPr lang="en-US"/>
        </a:p>
      </dgm:t>
    </dgm:pt>
    <dgm:pt modelId="{103C8D52-D36A-4E5A-BA37-A542AE0294E0}">
      <dgm:prSet phldrT="[Text]" custT="1"/>
      <dgm:spPr/>
      <dgm:t>
        <a:bodyPr/>
        <a:lstStyle/>
        <a:p>
          <a:r>
            <a:rPr lang="en-US" sz="1100" kern="1200" dirty="0">
              <a:solidFill>
                <a:srgbClr val="FFFFFF"/>
              </a:solidFill>
              <a:latin typeface="Arial"/>
              <a:ea typeface="+mn-ea"/>
              <a:cs typeface="+mn-cs"/>
            </a:rPr>
            <a:t>E-3D</a:t>
          </a:r>
        </a:p>
        <a:p>
          <a:r>
            <a:rPr lang="en-US" sz="1100" kern="1200" dirty="0">
              <a:solidFill>
                <a:srgbClr val="FFFFFF"/>
              </a:solidFill>
              <a:latin typeface="Arial"/>
              <a:ea typeface="+mn-ea"/>
              <a:cs typeface="+mn-cs"/>
            </a:rPr>
            <a:t>Fri Apr 5</a:t>
          </a:r>
        </a:p>
      </dgm:t>
    </dgm:pt>
    <dgm:pt modelId="{B7031FCB-4713-4BAB-B39A-4FBC6796F896}" type="parTrans" cxnId="{8E10E614-CE02-4814-8FFA-5579E8C9BA18}">
      <dgm:prSet/>
      <dgm:spPr/>
      <dgm:t>
        <a:bodyPr/>
        <a:lstStyle/>
        <a:p>
          <a:endParaRPr lang="en-US"/>
        </a:p>
      </dgm:t>
    </dgm:pt>
    <dgm:pt modelId="{3729A04A-3EF5-4C40-866C-41963F28A744}" type="sibTrans" cxnId="{8E10E614-CE02-4814-8FFA-5579E8C9BA18}">
      <dgm:prSet/>
      <dgm:spPr/>
      <dgm:t>
        <a:bodyPr/>
        <a:lstStyle/>
        <a:p>
          <a:endParaRPr lang="en-US"/>
        </a:p>
      </dgm:t>
    </dgm:pt>
    <dgm:pt modelId="{15A6B48A-F9A0-435F-B065-E541490EC608}">
      <dgm:prSet phldrT="[Text]" custT="1"/>
      <dgm:spPr/>
      <dgm:t>
        <a:bodyPr/>
        <a:lstStyle/>
        <a:p>
          <a:r>
            <a:rPr lang="en-US" sz="1100" kern="1200" dirty="0">
              <a:solidFill>
                <a:srgbClr val="FFFFFF"/>
              </a:solidFill>
              <a:latin typeface="Arial"/>
              <a:ea typeface="+mn-ea"/>
              <a:cs typeface="+mn-cs"/>
            </a:rPr>
            <a:t>E-2D</a:t>
          </a:r>
        </a:p>
        <a:p>
          <a:r>
            <a:rPr lang="en-US" sz="1100" kern="1200" dirty="0">
              <a:solidFill>
                <a:srgbClr val="FFFFFF"/>
              </a:solidFill>
              <a:latin typeface="Arial"/>
              <a:ea typeface="+mn-ea"/>
              <a:cs typeface="+mn-cs"/>
            </a:rPr>
            <a:t>Sat Apr 6</a:t>
          </a:r>
        </a:p>
      </dgm:t>
    </dgm:pt>
    <dgm:pt modelId="{42C19251-487C-48EA-94F1-3FFFC0D7E54B}" type="parTrans" cxnId="{CA96FF64-4178-4133-AE75-77D719FDEEA1}">
      <dgm:prSet/>
      <dgm:spPr/>
      <dgm:t>
        <a:bodyPr/>
        <a:lstStyle/>
        <a:p>
          <a:endParaRPr lang="en-US"/>
        </a:p>
      </dgm:t>
    </dgm:pt>
    <dgm:pt modelId="{56012081-971D-4725-863F-FEF28C7FF967}" type="sibTrans" cxnId="{CA96FF64-4178-4133-AE75-77D719FDEEA1}">
      <dgm:prSet/>
      <dgm:spPr/>
      <dgm:t>
        <a:bodyPr/>
        <a:lstStyle/>
        <a:p>
          <a:endParaRPr lang="en-US"/>
        </a:p>
      </dgm:t>
    </dgm:pt>
    <dgm:pt modelId="{657AFCAD-ADED-46C0-BD3F-8E8D14C64AB1}">
      <dgm:prSet phldrT="[Text]" custT="1"/>
      <dgm:spPr/>
      <dgm:t>
        <a:bodyPr/>
        <a:lstStyle/>
        <a:p>
          <a:r>
            <a:rPr lang="en-US" sz="1100" kern="1200" dirty="0">
              <a:solidFill>
                <a:srgbClr val="FFFFFF"/>
              </a:solidFill>
              <a:latin typeface="Arial"/>
              <a:ea typeface="+mn-ea"/>
              <a:cs typeface="+mn-cs"/>
            </a:rPr>
            <a:t>E-1D</a:t>
          </a:r>
        </a:p>
        <a:p>
          <a:r>
            <a:rPr lang="en-US" sz="1100" kern="1200" dirty="0">
              <a:solidFill>
                <a:srgbClr val="FFFFFF"/>
              </a:solidFill>
              <a:latin typeface="Arial"/>
              <a:ea typeface="+mn-ea"/>
              <a:cs typeface="+mn-cs"/>
            </a:rPr>
            <a:t>Sun Apr 7</a:t>
          </a:r>
        </a:p>
      </dgm:t>
    </dgm:pt>
    <dgm:pt modelId="{A5206E6D-7074-40AE-8EFD-5EE063C1D4D5}" type="parTrans" cxnId="{F86A408C-EB80-49BB-9361-A4F5C99E7DAA}">
      <dgm:prSet/>
      <dgm:spPr/>
      <dgm:t>
        <a:bodyPr/>
        <a:lstStyle/>
        <a:p>
          <a:endParaRPr lang="en-US"/>
        </a:p>
      </dgm:t>
    </dgm:pt>
    <dgm:pt modelId="{43CD2628-8614-4D64-A898-1FF3642480A0}" type="sibTrans" cxnId="{F86A408C-EB80-49BB-9361-A4F5C99E7DAA}">
      <dgm:prSet/>
      <dgm:spPr/>
      <dgm:t>
        <a:bodyPr/>
        <a:lstStyle/>
        <a:p>
          <a:endParaRPr lang="en-US"/>
        </a:p>
      </dgm:t>
    </dgm:pt>
    <dgm:pt modelId="{F4A0B2E5-5C32-4E04-997D-8C763D83B167}">
      <dgm:prSet phldrT="[Text]" custT="1"/>
      <dgm:spPr/>
      <dgm:t>
        <a:bodyPr/>
        <a:lstStyle/>
        <a:p>
          <a:r>
            <a:rPr lang="en-US" sz="1100" kern="1200" dirty="0">
              <a:solidFill>
                <a:srgbClr val="FFFFFF"/>
              </a:solidFill>
              <a:latin typeface="Arial"/>
              <a:ea typeface="+mn-ea"/>
              <a:cs typeface="+mn-cs"/>
            </a:rPr>
            <a:t>Day</a:t>
          </a:r>
          <a:r>
            <a:rPr lang="en-US" sz="700" kern="1200" dirty="0"/>
            <a:t> </a:t>
          </a:r>
          <a:r>
            <a:rPr lang="en-US" sz="1100" kern="1200" dirty="0">
              <a:solidFill>
                <a:srgbClr val="FFFFFF"/>
              </a:solidFill>
              <a:latin typeface="Arial"/>
              <a:ea typeface="+mn-ea"/>
              <a:cs typeface="+mn-cs"/>
            </a:rPr>
            <a:t>of</a:t>
          </a:r>
          <a:r>
            <a:rPr lang="en-US" sz="700" kern="1200" dirty="0"/>
            <a:t> </a:t>
          </a:r>
          <a:r>
            <a:rPr lang="en-US" sz="1100" kern="1200" dirty="0">
              <a:solidFill>
                <a:srgbClr val="FFFFFF"/>
              </a:solidFill>
              <a:latin typeface="Arial"/>
              <a:ea typeface="+mn-ea"/>
              <a:cs typeface="+mn-cs"/>
            </a:rPr>
            <a:t>Eclipse</a:t>
          </a:r>
          <a:r>
            <a:rPr lang="en-US" sz="700" kern="1200" dirty="0"/>
            <a:t> </a:t>
          </a:r>
          <a:r>
            <a:rPr lang="en-US" sz="1100" kern="1200" dirty="0">
              <a:solidFill>
                <a:srgbClr val="FFFFFF"/>
              </a:solidFill>
              <a:latin typeface="Arial"/>
              <a:ea typeface="+mn-ea"/>
              <a:cs typeface="+mn-cs"/>
            </a:rPr>
            <a:t>(E)</a:t>
          </a:r>
        </a:p>
        <a:p>
          <a:r>
            <a:rPr lang="en-US" sz="1100" kern="1200" dirty="0">
              <a:solidFill>
                <a:srgbClr val="FFFFFF"/>
              </a:solidFill>
              <a:latin typeface="Arial"/>
              <a:ea typeface="+mn-ea"/>
              <a:cs typeface="+mn-cs"/>
            </a:rPr>
            <a:t>Mon Apr 8</a:t>
          </a:r>
        </a:p>
      </dgm:t>
    </dgm:pt>
    <dgm:pt modelId="{600923AD-C7AB-43EC-994C-BAB2B3F56A3F}" type="parTrans" cxnId="{86DF3923-1D23-4111-B136-C9AF2C9E901D}">
      <dgm:prSet/>
      <dgm:spPr/>
      <dgm:t>
        <a:bodyPr/>
        <a:lstStyle/>
        <a:p>
          <a:endParaRPr lang="en-US"/>
        </a:p>
      </dgm:t>
    </dgm:pt>
    <dgm:pt modelId="{2C344474-E1B9-458B-AF3C-949F21DBB566}" type="sibTrans" cxnId="{86DF3923-1D23-4111-B136-C9AF2C9E901D}">
      <dgm:prSet/>
      <dgm:spPr/>
      <dgm:t>
        <a:bodyPr/>
        <a:lstStyle/>
        <a:p>
          <a:endParaRPr lang="en-US"/>
        </a:p>
      </dgm:t>
    </dgm:pt>
    <dgm:pt modelId="{50DF283D-57AE-476B-9EAB-019CD7508924}">
      <dgm:prSet/>
      <dgm:spPr/>
      <dgm:t>
        <a:bodyPr/>
        <a:lstStyle/>
        <a:p>
          <a:r>
            <a:rPr lang="en-US" dirty="0"/>
            <a:t>…</a:t>
          </a:r>
        </a:p>
      </dgm:t>
    </dgm:pt>
    <dgm:pt modelId="{A19CB6F3-C120-4857-AF2F-E9097F8491F0}" type="parTrans" cxnId="{596AD2C6-8D40-4822-8BC5-17744BA0DF25}">
      <dgm:prSet/>
      <dgm:spPr/>
      <dgm:t>
        <a:bodyPr/>
        <a:lstStyle/>
        <a:p>
          <a:endParaRPr lang="en-US"/>
        </a:p>
      </dgm:t>
    </dgm:pt>
    <dgm:pt modelId="{13E3ADFB-9D1E-4D2B-9794-90ABDFDD1223}" type="sibTrans" cxnId="{596AD2C6-8D40-4822-8BC5-17744BA0DF25}">
      <dgm:prSet/>
      <dgm:spPr/>
      <dgm:t>
        <a:bodyPr/>
        <a:lstStyle/>
        <a:p>
          <a:endParaRPr lang="en-US"/>
        </a:p>
      </dgm:t>
    </dgm:pt>
    <dgm:pt modelId="{463D029C-49D4-4247-9C03-974F968ECD96}">
      <dgm:prSet custT="1"/>
      <dgm:spPr/>
      <dgm:t>
        <a:bodyPr/>
        <a:lstStyle/>
        <a:p>
          <a:r>
            <a:rPr lang="en-US" sz="1100" dirty="0"/>
            <a:t>E-7D</a:t>
          </a:r>
        </a:p>
        <a:p>
          <a:r>
            <a:rPr lang="en-US" sz="1100" dirty="0"/>
            <a:t>Mon Apr 1</a:t>
          </a:r>
        </a:p>
      </dgm:t>
    </dgm:pt>
    <dgm:pt modelId="{7DA360A1-4C8F-4C9D-8739-D26856FF0D39}" type="parTrans" cxnId="{57308EDA-7360-4AF9-9BA3-4329F8A7D079}">
      <dgm:prSet/>
      <dgm:spPr/>
      <dgm:t>
        <a:bodyPr/>
        <a:lstStyle/>
        <a:p>
          <a:endParaRPr lang="en-US"/>
        </a:p>
      </dgm:t>
    </dgm:pt>
    <dgm:pt modelId="{25F0B2A2-690D-4352-9099-056AF6675884}" type="sibTrans" cxnId="{57308EDA-7360-4AF9-9BA3-4329F8A7D079}">
      <dgm:prSet/>
      <dgm:spPr/>
      <dgm:t>
        <a:bodyPr/>
        <a:lstStyle/>
        <a:p>
          <a:endParaRPr lang="en-US"/>
        </a:p>
      </dgm:t>
    </dgm:pt>
    <dgm:pt modelId="{1159B243-2013-4096-9FD9-1BEF3457F034}">
      <dgm:prSet phldrT="[Text]" custT="1"/>
      <dgm:spPr/>
      <dgm:t>
        <a:bodyPr/>
        <a:lstStyle/>
        <a:p>
          <a:r>
            <a:rPr lang="en-US" sz="1100" dirty="0"/>
            <a:t>E-10D</a:t>
          </a:r>
          <a:br>
            <a:rPr lang="en-US" sz="1100" dirty="0"/>
          </a:br>
          <a:r>
            <a:rPr lang="en-US" sz="1100" dirty="0"/>
            <a:t>Fri Mar 29</a:t>
          </a:r>
        </a:p>
      </dgm:t>
    </dgm:pt>
    <dgm:pt modelId="{E3C1B699-94CF-4844-95D1-70F25924ECA3}" type="parTrans" cxnId="{5C95ADEC-C6FC-4BAC-AA35-ACA5219B88C2}">
      <dgm:prSet/>
      <dgm:spPr/>
      <dgm:t>
        <a:bodyPr/>
        <a:lstStyle/>
        <a:p>
          <a:endParaRPr lang="en-US"/>
        </a:p>
      </dgm:t>
    </dgm:pt>
    <dgm:pt modelId="{DB12B081-7F83-4C58-B7E3-397BB8902A35}" type="sibTrans" cxnId="{5C95ADEC-C6FC-4BAC-AA35-ACA5219B88C2}">
      <dgm:prSet/>
      <dgm:spPr/>
      <dgm:t>
        <a:bodyPr/>
        <a:lstStyle/>
        <a:p>
          <a:endParaRPr lang="en-US"/>
        </a:p>
      </dgm:t>
    </dgm:pt>
    <dgm:pt modelId="{3888F554-2430-43F2-9EBE-9FA996D450D0}" type="pres">
      <dgm:prSet presAssocID="{A09CC4E9-4867-4240-8876-6DE5F7B06931}" presName="Name0" presStyleCnt="0">
        <dgm:presLayoutVars>
          <dgm:dir/>
          <dgm:resizeHandles val="exact"/>
        </dgm:presLayoutVars>
      </dgm:prSet>
      <dgm:spPr/>
    </dgm:pt>
    <dgm:pt modelId="{0C19CAA4-3647-4733-9368-4113320A6F8A}" type="pres">
      <dgm:prSet presAssocID="{F3F0ABA2-AD12-4A41-A5EF-5CFC98DBAABC}" presName="node" presStyleLbl="node1" presStyleIdx="0" presStyleCnt="11">
        <dgm:presLayoutVars>
          <dgm:bulletEnabled val="1"/>
        </dgm:presLayoutVars>
      </dgm:prSet>
      <dgm:spPr/>
    </dgm:pt>
    <dgm:pt modelId="{BED98E3D-4F58-4C72-8CAE-5EF90B342CEF}" type="pres">
      <dgm:prSet presAssocID="{B237AFBE-8CEC-4A66-A57E-D3B8E717A641}" presName="sibTrans" presStyleLbl="sibTrans2D1" presStyleIdx="0" presStyleCnt="10"/>
      <dgm:spPr/>
    </dgm:pt>
    <dgm:pt modelId="{CE6B0A3F-4410-4459-869E-C4013DC223AE}" type="pres">
      <dgm:prSet presAssocID="{B237AFBE-8CEC-4A66-A57E-D3B8E717A641}" presName="connectorText" presStyleLbl="sibTrans2D1" presStyleIdx="0" presStyleCnt="10"/>
      <dgm:spPr/>
    </dgm:pt>
    <dgm:pt modelId="{77CC38FA-63C8-491A-BB84-B2C4AC19AD14}" type="pres">
      <dgm:prSet presAssocID="{1159B243-2013-4096-9FD9-1BEF3457F034}" presName="node" presStyleLbl="node1" presStyleIdx="1" presStyleCnt="11">
        <dgm:presLayoutVars>
          <dgm:bulletEnabled val="1"/>
        </dgm:presLayoutVars>
      </dgm:prSet>
      <dgm:spPr/>
    </dgm:pt>
    <dgm:pt modelId="{AC95F4E3-196E-4EF8-8F11-F5F536439BEB}" type="pres">
      <dgm:prSet presAssocID="{DB12B081-7F83-4C58-B7E3-397BB8902A35}" presName="sibTrans" presStyleLbl="sibTrans2D1" presStyleIdx="1" presStyleCnt="10"/>
      <dgm:spPr/>
    </dgm:pt>
    <dgm:pt modelId="{49E59CA9-8F15-46E9-A402-0F0E67D36EAE}" type="pres">
      <dgm:prSet presAssocID="{DB12B081-7F83-4C58-B7E3-397BB8902A35}" presName="connectorText" presStyleLbl="sibTrans2D1" presStyleIdx="1" presStyleCnt="10"/>
      <dgm:spPr/>
    </dgm:pt>
    <dgm:pt modelId="{426A5112-CBCA-4AAE-8AF3-75956642F2A9}" type="pres">
      <dgm:prSet presAssocID="{50DF283D-57AE-476B-9EAB-019CD7508924}" presName="node" presStyleLbl="node1" presStyleIdx="2" presStyleCnt="11" custScaleX="23514">
        <dgm:presLayoutVars>
          <dgm:bulletEnabled val="1"/>
        </dgm:presLayoutVars>
      </dgm:prSet>
      <dgm:spPr/>
    </dgm:pt>
    <dgm:pt modelId="{954B811F-D656-4B08-995C-475CBF9B3749}" type="pres">
      <dgm:prSet presAssocID="{13E3ADFB-9D1E-4D2B-9794-90ABDFDD1223}" presName="sibTrans" presStyleLbl="sibTrans2D1" presStyleIdx="2" presStyleCnt="10"/>
      <dgm:spPr/>
    </dgm:pt>
    <dgm:pt modelId="{AEBA3995-80FE-4C55-9145-6D51B3F321CF}" type="pres">
      <dgm:prSet presAssocID="{13E3ADFB-9D1E-4D2B-9794-90ABDFDD1223}" presName="connectorText" presStyleLbl="sibTrans2D1" presStyleIdx="2" presStyleCnt="10"/>
      <dgm:spPr/>
    </dgm:pt>
    <dgm:pt modelId="{0E2BD514-1BBB-4B51-918B-25408CCD8053}" type="pres">
      <dgm:prSet presAssocID="{463D029C-49D4-4247-9C03-974F968ECD96}" presName="node" presStyleLbl="node1" presStyleIdx="3" presStyleCnt="11">
        <dgm:presLayoutVars>
          <dgm:bulletEnabled val="1"/>
        </dgm:presLayoutVars>
      </dgm:prSet>
      <dgm:spPr/>
    </dgm:pt>
    <dgm:pt modelId="{841D13FE-D963-486A-BE64-7A055F0AE6E2}" type="pres">
      <dgm:prSet presAssocID="{25F0B2A2-690D-4352-9099-056AF6675884}" presName="sibTrans" presStyleLbl="sibTrans2D1" presStyleIdx="3" presStyleCnt="10"/>
      <dgm:spPr/>
    </dgm:pt>
    <dgm:pt modelId="{4DD55871-A11E-4B56-952B-49E167FB87DD}" type="pres">
      <dgm:prSet presAssocID="{25F0B2A2-690D-4352-9099-056AF6675884}" presName="connectorText" presStyleLbl="sibTrans2D1" presStyleIdx="3" presStyleCnt="10"/>
      <dgm:spPr/>
    </dgm:pt>
    <dgm:pt modelId="{F607D6DE-BF23-4715-A646-2A20F285729A}" type="pres">
      <dgm:prSet presAssocID="{F600ED85-5773-4719-91DE-9A295372D9B8}" presName="node" presStyleLbl="node1" presStyleIdx="4" presStyleCnt="11">
        <dgm:presLayoutVars>
          <dgm:bulletEnabled val="1"/>
        </dgm:presLayoutVars>
      </dgm:prSet>
      <dgm:spPr/>
    </dgm:pt>
    <dgm:pt modelId="{2A2AB554-858F-4157-A323-169D53C357CA}" type="pres">
      <dgm:prSet presAssocID="{239BDD4F-9C4E-4011-BCE6-86DAEA50E88C}" presName="sibTrans" presStyleLbl="sibTrans2D1" presStyleIdx="4" presStyleCnt="10"/>
      <dgm:spPr/>
    </dgm:pt>
    <dgm:pt modelId="{5AB00C3A-B73F-4D47-9013-3340DA34101A}" type="pres">
      <dgm:prSet presAssocID="{239BDD4F-9C4E-4011-BCE6-86DAEA50E88C}" presName="connectorText" presStyleLbl="sibTrans2D1" presStyleIdx="4" presStyleCnt="10"/>
      <dgm:spPr/>
    </dgm:pt>
    <dgm:pt modelId="{945D6F52-FDA6-4304-A68C-37F7A5403715}" type="pres">
      <dgm:prSet presAssocID="{C41E7BF1-A80E-4E3A-B315-1916ED5BADD9}" presName="node" presStyleLbl="node1" presStyleIdx="5" presStyleCnt="11">
        <dgm:presLayoutVars>
          <dgm:bulletEnabled val="1"/>
        </dgm:presLayoutVars>
      </dgm:prSet>
      <dgm:spPr/>
    </dgm:pt>
    <dgm:pt modelId="{DA21F9DD-DB8A-4A96-9967-BC75DA7EDB61}" type="pres">
      <dgm:prSet presAssocID="{69E39C26-CD8B-4280-9C9B-BA9D2CA1522E}" presName="sibTrans" presStyleLbl="sibTrans2D1" presStyleIdx="5" presStyleCnt="10"/>
      <dgm:spPr/>
    </dgm:pt>
    <dgm:pt modelId="{95E9EA01-027C-454D-A5EB-1B00B26225C1}" type="pres">
      <dgm:prSet presAssocID="{69E39C26-CD8B-4280-9C9B-BA9D2CA1522E}" presName="connectorText" presStyleLbl="sibTrans2D1" presStyleIdx="5" presStyleCnt="10"/>
      <dgm:spPr/>
    </dgm:pt>
    <dgm:pt modelId="{3DD3DE56-E142-480D-B9D1-3C3881C0D953}" type="pres">
      <dgm:prSet presAssocID="{EC1067EF-ADF6-4CC3-91CD-F8D04C5DD9B4}" presName="node" presStyleLbl="node1" presStyleIdx="6" presStyleCnt="11">
        <dgm:presLayoutVars>
          <dgm:bulletEnabled val="1"/>
        </dgm:presLayoutVars>
      </dgm:prSet>
      <dgm:spPr/>
    </dgm:pt>
    <dgm:pt modelId="{6F1C8474-BA4F-406A-A044-8CCC2E8574A3}" type="pres">
      <dgm:prSet presAssocID="{34A8246C-F93B-4FB8-B840-987DD77D6394}" presName="sibTrans" presStyleLbl="sibTrans2D1" presStyleIdx="6" presStyleCnt="10"/>
      <dgm:spPr/>
    </dgm:pt>
    <dgm:pt modelId="{524A158E-BFA0-4042-A94B-D4CCEA3F092C}" type="pres">
      <dgm:prSet presAssocID="{34A8246C-F93B-4FB8-B840-987DD77D6394}" presName="connectorText" presStyleLbl="sibTrans2D1" presStyleIdx="6" presStyleCnt="10"/>
      <dgm:spPr/>
    </dgm:pt>
    <dgm:pt modelId="{3137D614-9761-458C-A10B-119EDB24D5C2}" type="pres">
      <dgm:prSet presAssocID="{103C8D52-D36A-4E5A-BA37-A542AE0294E0}" presName="node" presStyleLbl="node1" presStyleIdx="7" presStyleCnt="11">
        <dgm:presLayoutVars>
          <dgm:bulletEnabled val="1"/>
        </dgm:presLayoutVars>
      </dgm:prSet>
      <dgm:spPr/>
    </dgm:pt>
    <dgm:pt modelId="{0EEFBABF-53A9-418A-BE7E-E39B0C197F2A}" type="pres">
      <dgm:prSet presAssocID="{3729A04A-3EF5-4C40-866C-41963F28A744}" presName="sibTrans" presStyleLbl="sibTrans2D1" presStyleIdx="7" presStyleCnt="10"/>
      <dgm:spPr/>
    </dgm:pt>
    <dgm:pt modelId="{2EF65E48-0C8B-4428-B4C7-BFF3F524FFBC}" type="pres">
      <dgm:prSet presAssocID="{3729A04A-3EF5-4C40-866C-41963F28A744}" presName="connectorText" presStyleLbl="sibTrans2D1" presStyleIdx="7" presStyleCnt="10"/>
      <dgm:spPr/>
    </dgm:pt>
    <dgm:pt modelId="{9ECB1228-C887-4024-A7BF-34C5F3030A73}" type="pres">
      <dgm:prSet presAssocID="{15A6B48A-F9A0-435F-B065-E541490EC608}" presName="node" presStyleLbl="node1" presStyleIdx="8" presStyleCnt="11">
        <dgm:presLayoutVars>
          <dgm:bulletEnabled val="1"/>
        </dgm:presLayoutVars>
      </dgm:prSet>
      <dgm:spPr/>
    </dgm:pt>
    <dgm:pt modelId="{13AA754E-D25E-4ACA-9759-8B401EC98483}" type="pres">
      <dgm:prSet presAssocID="{56012081-971D-4725-863F-FEF28C7FF967}" presName="sibTrans" presStyleLbl="sibTrans2D1" presStyleIdx="8" presStyleCnt="10"/>
      <dgm:spPr/>
    </dgm:pt>
    <dgm:pt modelId="{19D93002-7BC3-4B42-B213-EED13AC68655}" type="pres">
      <dgm:prSet presAssocID="{56012081-971D-4725-863F-FEF28C7FF967}" presName="connectorText" presStyleLbl="sibTrans2D1" presStyleIdx="8" presStyleCnt="10"/>
      <dgm:spPr/>
    </dgm:pt>
    <dgm:pt modelId="{C87DA1DD-CBC7-40F0-A4C5-4B4DD9A82A6F}" type="pres">
      <dgm:prSet presAssocID="{657AFCAD-ADED-46C0-BD3F-8E8D14C64AB1}" presName="node" presStyleLbl="node1" presStyleIdx="9" presStyleCnt="11">
        <dgm:presLayoutVars>
          <dgm:bulletEnabled val="1"/>
        </dgm:presLayoutVars>
      </dgm:prSet>
      <dgm:spPr/>
    </dgm:pt>
    <dgm:pt modelId="{1930797E-3D56-477E-9183-A404D06751D8}" type="pres">
      <dgm:prSet presAssocID="{43CD2628-8614-4D64-A898-1FF3642480A0}" presName="sibTrans" presStyleLbl="sibTrans2D1" presStyleIdx="9" presStyleCnt="10"/>
      <dgm:spPr/>
    </dgm:pt>
    <dgm:pt modelId="{CA4B610B-BB4D-4378-B2DE-41B9B3FBA513}" type="pres">
      <dgm:prSet presAssocID="{43CD2628-8614-4D64-A898-1FF3642480A0}" presName="connectorText" presStyleLbl="sibTrans2D1" presStyleIdx="9" presStyleCnt="10"/>
      <dgm:spPr/>
    </dgm:pt>
    <dgm:pt modelId="{FB18F387-9680-453D-AC84-B7FB5A942BE9}" type="pres">
      <dgm:prSet presAssocID="{F4A0B2E5-5C32-4E04-997D-8C763D83B167}" presName="node" presStyleLbl="node1" presStyleIdx="10" presStyleCnt="11">
        <dgm:presLayoutVars>
          <dgm:bulletEnabled val="1"/>
        </dgm:presLayoutVars>
      </dgm:prSet>
      <dgm:spPr/>
    </dgm:pt>
  </dgm:ptLst>
  <dgm:cxnLst>
    <dgm:cxn modelId="{EA5B3600-C85B-4AA6-B106-ABCA4B70867A}" type="presOf" srcId="{25F0B2A2-690D-4352-9099-056AF6675884}" destId="{841D13FE-D963-486A-BE64-7A055F0AE6E2}" srcOrd="0" destOrd="0" presId="urn:microsoft.com/office/officeart/2005/8/layout/process1"/>
    <dgm:cxn modelId="{68C73802-1C2B-4A57-92A6-C1E144697C91}" type="presOf" srcId="{103C8D52-D36A-4E5A-BA37-A542AE0294E0}" destId="{3137D614-9761-458C-A10B-119EDB24D5C2}" srcOrd="0" destOrd="0" presId="urn:microsoft.com/office/officeart/2005/8/layout/process1"/>
    <dgm:cxn modelId="{46064A08-B767-4400-9401-1C2B465C572A}" type="presOf" srcId="{13E3ADFB-9D1E-4D2B-9794-90ABDFDD1223}" destId="{AEBA3995-80FE-4C55-9145-6D51B3F321CF}" srcOrd="1" destOrd="0" presId="urn:microsoft.com/office/officeart/2005/8/layout/process1"/>
    <dgm:cxn modelId="{5F820F0A-CC42-46CF-AD5C-1B4231FA280A}" type="presOf" srcId="{25F0B2A2-690D-4352-9099-056AF6675884}" destId="{4DD55871-A11E-4B56-952B-49E167FB87DD}" srcOrd="1" destOrd="0" presId="urn:microsoft.com/office/officeart/2005/8/layout/process1"/>
    <dgm:cxn modelId="{E6431F11-F84F-482F-AA77-D366E5A58F0A}" type="presOf" srcId="{F3F0ABA2-AD12-4A41-A5EF-5CFC98DBAABC}" destId="{0C19CAA4-3647-4733-9368-4113320A6F8A}" srcOrd="0" destOrd="0" presId="urn:microsoft.com/office/officeart/2005/8/layout/process1"/>
    <dgm:cxn modelId="{8E10E614-CE02-4814-8FFA-5579E8C9BA18}" srcId="{A09CC4E9-4867-4240-8876-6DE5F7B06931}" destId="{103C8D52-D36A-4E5A-BA37-A542AE0294E0}" srcOrd="7" destOrd="0" parTransId="{B7031FCB-4713-4BAB-B39A-4FBC6796F896}" sibTransId="{3729A04A-3EF5-4C40-866C-41963F28A744}"/>
    <dgm:cxn modelId="{79173317-6D46-45C6-8328-1F6349D5445F}" type="presOf" srcId="{DB12B081-7F83-4C58-B7E3-397BB8902A35}" destId="{49E59CA9-8F15-46E9-A402-0F0E67D36EAE}" srcOrd="1" destOrd="0" presId="urn:microsoft.com/office/officeart/2005/8/layout/process1"/>
    <dgm:cxn modelId="{EC146D1B-2D91-4D7F-BFF6-4BAA57FD4919}" type="presOf" srcId="{69E39C26-CD8B-4280-9C9B-BA9D2CA1522E}" destId="{95E9EA01-027C-454D-A5EB-1B00B26225C1}" srcOrd="1" destOrd="0" presId="urn:microsoft.com/office/officeart/2005/8/layout/process1"/>
    <dgm:cxn modelId="{7A767D1C-1182-48FD-9945-DC54A670D613}" srcId="{A09CC4E9-4867-4240-8876-6DE5F7B06931}" destId="{F3F0ABA2-AD12-4A41-A5EF-5CFC98DBAABC}" srcOrd="0" destOrd="0" parTransId="{BF86F1E6-B31F-49CD-8C25-C3AE844ADF76}" sibTransId="{B237AFBE-8CEC-4A66-A57E-D3B8E717A641}"/>
    <dgm:cxn modelId="{86DF3923-1D23-4111-B136-C9AF2C9E901D}" srcId="{A09CC4E9-4867-4240-8876-6DE5F7B06931}" destId="{F4A0B2E5-5C32-4E04-997D-8C763D83B167}" srcOrd="10" destOrd="0" parTransId="{600923AD-C7AB-43EC-994C-BAB2B3F56A3F}" sibTransId="{2C344474-E1B9-458B-AF3C-949F21DBB566}"/>
    <dgm:cxn modelId="{8CDA7626-58EF-49D3-8477-ACE9B43D3918}" type="presOf" srcId="{1159B243-2013-4096-9FD9-1BEF3457F034}" destId="{77CC38FA-63C8-491A-BB84-B2C4AC19AD14}" srcOrd="0" destOrd="0" presId="urn:microsoft.com/office/officeart/2005/8/layout/process1"/>
    <dgm:cxn modelId="{EE79E637-572D-4F6B-B291-702E2D790E0F}" type="presOf" srcId="{239BDD4F-9C4E-4011-BCE6-86DAEA50E88C}" destId="{2A2AB554-858F-4157-A323-169D53C357CA}" srcOrd="0" destOrd="0" presId="urn:microsoft.com/office/officeart/2005/8/layout/process1"/>
    <dgm:cxn modelId="{6067373E-9B1B-4DA8-88B9-3B01B4968F3B}" type="presOf" srcId="{463D029C-49D4-4247-9C03-974F968ECD96}" destId="{0E2BD514-1BBB-4B51-918B-25408CCD8053}" srcOrd="0" destOrd="0" presId="urn:microsoft.com/office/officeart/2005/8/layout/process1"/>
    <dgm:cxn modelId="{ACF3AF62-A5B5-4BEE-BFE4-5FF6904D6FF0}" type="presOf" srcId="{15A6B48A-F9A0-435F-B065-E541490EC608}" destId="{9ECB1228-C887-4024-A7BF-34C5F3030A73}" srcOrd="0" destOrd="0" presId="urn:microsoft.com/office/officeart/2005/8/layout/process1"/>
    <dgm:cxn modelId="{CA96FF64-4178-4133-AE75-77D719FDEEA1}" srcId="{A09CC4E9-4867-4240-8876-6DE5F7B06931}" destId="{15A6B48A-F9A0-435F-B065-E541490EC608}" srcOrd="8" destOrd="0" parTransId="{42C19251-487C-48EA-94F1-3FFFC0D7E54B}" sibTransId="{56012081-971D-4725-863F-FEF28C7FF967}"/>
    <dgm:cxn modelId="{118EE965-017D-49FB-ACEC-B4F04C35DD3C}" type="presOf" srcId="{34A8246C-F93B-4FB8-B840-987DD77D6394}" destId="{524A158E-BFA0-4042-A94B-D4CCEA3F092C}" srcOrd="1" destOrd="0" presId="urn:microsoft.com/office/officeart/2005/8/layout/process1"/>
    <dgm:cxn modelId="{3646BE6B-A399-4810-AC1B-9E42FDF1F571}" type="presOf" srcId="{B237AFBE-8CEC-4A66-A57E-D3B8E717A641}" destId="{BED98E3D-4F58-4C72-8CAE-5EF90B342CEF}" srcOrd="0" destOrd="0" presId="urn:microsoft.com/office/officeart/2005/8/layout/process1"/>
    <dgm:cxn modelId="{892EF454-B6F0-4565-8426-F5BF06A781A4}" srcId="{A09CC4E9-4867-4240-8876-6DE5F7B06931}" destId="{C41E7BF1-A80E-4E3A-B315-1916ED5BADD9}" srcOrd="5" destOrd="0" parTransId="{7A782552-8CCB-4784-B6B9-06DAF9A6489B}" sibTransId="{69E39C26-CD8B-4280-9C9B-BA9D2CA1522E}"/>
    <dgm:cxn modelId="{5F591B59-370C-4AA1-AE5F-731E29C16B00}" type="presOf" srcId="{C41E7BF1-A80E-4E3A-B315-1916ED5BADD9}" destId="{945D6F52-FDA6-4304-A68C-37F7A5403715}" srcOrd="0" destOrd="0" presId="urn:microsoft.com/office/officeart/2005/8/layout/process1"/>
    <dgm:cxn modelId="{DC0C4A7B-0687-4EF1-909A-640027C5FD56}" type="presOf" srcId="{69E39C26-CD8B-4280-9C9B-BA9D2CA1522E}" destId="{DA21F9DD-DB8A-4A96-9967-BC75DA7EDB61}" srcOrd="0" destOrd="0" presId="urn:microsoft.com/office/officeart/2005/8/layout/process1"/>
    <dgm:cxn modelId="{8C7F947B-AB7C-4DFB-88E5-413A111565C5}" type="presOf" srcId="{34A8246C-F93B-4FB8-B840-987DD77D6394}" destId="{6F1C8474-BA4F-406A-A044-8CCC2E8574A3}" srcOrd="0" destOrd="0" presId="urn:microsoft.com/office/officeart/2005/8/layout/process1"/>
    <dgm:cxn modelId="{960B6E7E-1E4A-4D3F-BEFD-D90EE45A27A1}" type="presOf" srcId="{43CD2628-8614-4D64-A898-1FF3642480A0}" destId="{CA4B610B-BB4D-4378-B2DE-41B9B3FBA513}" srcOrd="1" destOrd="0" presId="urn:microsoft.com/office/officeart/2005/8/layout/process1"/>
    <dgm:cxn modelId="{6537FB81-2E8D-474E-932E-341BBAC9BF5B}" srcId="{A09CC4E9-4867-4240-8876-6DE5F7B06931}" destId="{F600ED85-5773-4719-91DE-9A295372D9B8}" srcOrd="4" destOrd="0" parTransId="{DDCDED3E-194E-4B39-A84D-7AF6DB6E77A5}" sibTransId="{239BDD4F-9C4E-4011-BCE6-86DAEA50E88C}"/>
    <dgm:cxn modelId="{B917E084-00D2-403E-A51F-92A521DCA07F}" type="presOf" srcId="{3729A04A-3EF5-4C40-866C-41963F28A744}" destId="{0EEFBABF-53A9-418A-BE7E-E39B0C197F2A}" srcOrd="0" destOrd="0" presId="urn:microsoft.com/office/officeart/2005/8/layout/process1"/>
    <dgm:cxn modelId="{F86A408C-EB80-49BB-9361-A4F5C99E7DAA}" srcId="{A09CC4E9-4867-4240-8876-6DE5F7B06931}" destId="{657AFCAD-ADED-46C0-BD3F-8E8D14C64AB1}" srcOrd="9" destOrd="0" parTransId="{A5206E6D-7074-40AE-8EFD-5EE063C1D4D5}" sibTransId="{43CD2628-8614-4D64-A898-1FF3642480A0}"/>
    <dgm:cxn modelId="{2ECF698D-E93E-4E37-A7E4-6E2727C27840}" type="presOf" srcId="{F600ED85-5773-4719-91DE-9A295372D9B8}" destId="{F607D6DE-BF23-4715-A646-2A20F285729A}" srcOrd="0" destOrd="0" presId="urn:microsoft.com/office/officeart/2005/8/layout/process1"/>
    <dgm:cxn modelId="{C2671C95-FA22-4E3E-A6E2-D440564A0F2E}" type="presOf" srcId="{43CD2628-8614-4D64-A898-1FF3642480A0}" destId="{1930797E-3D56-477E-9183-A404D06751D8}" srcOrd="0" destOrd="0" presId="urn:microsoft.com/office/officeart/2005/8/layout/process1"/>
    <dgm:cxn modelId="{C9E09795-5D1F-4274-9196-D050097CB7F3}" type="presOf" srcId="{F4A0B2E5-5C32-4E04-997D-8C763D83B167}" destId="{FB18F387-9680-453D-AC84-B7FB5A942BE9}" srcOrd="0" destOrd="0" presId="urn:microsoft.com/office/officeart/2005/8/layout/process1"/>
    <dgm:cxn modelId="{17C39496-6BCA-4913-91C4-57309DE268F6}" type="presOf" srcId="{657AFCAD-ADED-46C0-BD3F-8E8D14C64AB1}" destId="{C87DA1DD-CBC7-40F0-A4C5-4B4DD9A82A6F}" srcOrd="0" destOrd="0" presId="urn:microsoft.com/office/officeart/2005/8/layout/process1"/>
    <dgm:cxn modelId="{E4B94298-D4A4-4A08-91C0-39AFABD06961}" type="presOf" srcId="{DB12B081-7F83-4C58-B7E3-397BB8902A35}" destId="{AC95F4E3-196E-4EF8-8F11-F5F536439BEB}" srcOrd="0" destOrd="0" presId="urn:microsoft.com/office/officeart/2005/8/layout/process1"/>
    <dgm:cxn modelId="{58957899-2350-48D7-977C-9366BEDC7043}" type="presOf" srcId="{B237AFBE-8CEC-4A66-A57E-D3B8E717A641}" destId="{CE6B0A3F-4410-4459-869E-C4013DC223AE}" srcOrd="1" destOrd="0" presId="urn:microsoft.com/office/officeart/2005/8/layout/process1"/>
    <dgm:cxn modelId="{2A1D69A5-9E06-4781-A924-62E35BDF2025}" srcId="{A09CC4E9-4867-4240-8876-6DE5F7B06931}" destId="{EC1067EF-ADF6-4CC3-91CD-F8D04C5DD9B4}" srcOrd="6" destOrd="0" parTransId="{B84CA92F-094F-46E1-BB11-F081EC1B620F}" sibTransId="{34A8246C-F93B-4FB8-B840-987DD77D6394}"/>
    <dgm:cxn modelId="{8BD634A6-6D0E-4435-AFC0-897CE0679230}" type="presOf" srcId="{EC1067EF-ADF6-4CC3-91CD-F8D04C5DD9B4}" destId="{3DD3DE56-E142-480D-B9D1-3C3881C0D953}" srcOrd="0" destOrd="0" presId="urn:microsoft.com/office/officeart/2005/8/layout/process1"/>
    <dgm:cxn modelId="{2C1EA2A6-7B95-4446-919D-B2BF329C58BB}" type="presOf" srcId="{56012081-971D-4725-863F-FEF28C7FF967}" destId="{13AA754E-D25E-4ACA-9759-8B401EC98483}" srcOrd="0" destOrd="0" presId="urn:microsoft.com/office/officeart/2005/8/layout/process1"/>
    <dgm:cxn modelId="{5C1265A9-558D-4B99-AE1D-62EE481C27C0}" type="presOf" srcId="{A09CC4E9-4867-4240-8876-6DE5F7B06931}" destId="{3888F554-2430-43F2-9EBE-9FA996D450D0}" srcOrd="0" destOrd="0" presId="urn:microsoft.com/office/officeart/2005/8/layout/process1"/>
    <dgm:cxn modelId="{32CF7FAC-26F1-46CC-9F26-7465242FC0FB}" type="presOf" srcId="{50DF283D-57AE-476B-9EAB-019CD7508924}" destId="{426A5112-CBCA-4AAE-8AF3-75956642F2A9}" srcOrd="0" destOrd="0" presId="urn:microsoft.com/office/officeart/2005/8/layout/process1"/>
    <dgm:cxn modelId="{DF7C4CB2-D8E0-4FA5-989A-7CFA00DD3B7B}" type="presOf" srcId="{13E3ADFB-9D1E-4D2B-9794-90ABDFDD1223}" destId="{954B811F-D656-4B08-995C-475CBF9B3749}" srcOrd="0" destOrd="0" presId="urn:microsoft.com/office/officeart/2005/8/layout/process1"/>
    <dgm:cxn modelId="{3529C0C5-41A1-452F-BA03-697D7D9F90F8}" type="presOf" srcId="{239BDD4F-9C4E-4011-BCE6-86DAEA50E88C}" destId="{5AB00C3A-B73F-4D47-9013-3340DA34101A}" srcOrd="1" destOrd="0" presId="urn:microsoft.com/office/officeart/2005/8/layout/process1"/>
    <dgm:cxn modelId="{596AD2C6-8D40-4822-8BC5-17744BA0DF25}" srcId="{A09CC4E9-4867-4240-8876-6DE5F7B06931}" destId="{50DF283D-57AE-476B-9EAB-019CD7508924}" srcOrd="2" destOrd="0" parTransId="{A19CB6F3-C120-4857-AF2F-E9097F8491F0}" sibTransId="{13E3ADFB-9D1E-4D2B-9794-90ABDFDD1223}"/>
    <dgm:cxn modelId="{57308EDA-7360-4AF9-9BA3-4329F8A7D079}" srcId="{A09CC4E9-4867-4240-8876-6DE5F7B06931}" destId="{463D029C-49D4-4247-9C03-974F968ECD96}" srcOrd="3" destOrd="0" parTransId="{7DA360A1-4C8F-4C9D-8739-D26856FF0D39}" sibTransId="{25F0B2A2-690D-4352-9099-056AF6675884}"/>
    <dgm:cxn modelId="{5C95ADEC-C6FC-4BAC-AA35-ACA5219B88C2}" srcId="{A09CC4E9-4867-4240-8876-6DE5F7B06931}" destId="{1159B243-2013-4096-9FD9-1BEF3457F034}" srcOrd="1" destOrd="0" parTransId="{E3C1B699-94CF-4844-95D1-70F25924ECA3}" sibTransId="{DB12B081-7F83-4C58-B7E3-397BB8902A35}"/>
    <dgm:cxn modelId="{2AD995F4-0923-45E2-BA2F-5EAE67A01AC3}" type="presOf" srcId="{3729A04A-3EF5-4C40-866C-41963F28A744}" destId="{2EF65E48-0C8B-4428-B4C7-BFF3F524FFBC}" srcOrd="1" destOrd="0" presId="urn:microsoft.com/office/officeart/2005/8/layout/process1"/>
    <dgm:cxn modelId="{D074F5F9-2CD4-46F8-A72B-A4C85CD44B66}" type="presOf" srcId="{56012081-971D-4725-863F-FEF28C7FF967}" destId="{19D93002-7BC3-4B42-B213-EED13AC68655}" srcOrd="1" destOrd="0" presId="urn:microsoft.com/office/officeart/2005/8/layout/process1"/>
    <dgm:cxn modelId="{6DA719DE-CC93-4BF4-B7C4-0B76162D4A58}" type="presParOf" srcId="{3888F554-2430-43F2-9EBE-9FA996D450D0}" destId="{0C19CAA4-3647-4733-9368-4113320A6F8A}" srcOrd="0" destOrd="0" presId="urn:microsoft.com/office/officeart/2005/8/layout/process1"/>
    <dgm:cxn modelId="{A3ACEEE1-1DD5-4ADC-981C-03EC5EB5ECD7}" type="presParOf" srcId="{3888F554-2430-43F2-9EBE-9FA996D450D0}" destId="{BED98E3D-4F58-4C72-8CAE-5EF90B342CEF}" srcOrd="1" destOrd="0" presId="urn:microsoft.com/office/officeart/2005/8/layout/process1"/>
    <dgm:cxn modelId="{D302B26E-ED5F-4B72-8EC8-59EF877F9D31}" type="presParOf" srcId="{BED98E3D-4F58-4C72-8CAE-5EF90B342CEF}" destId="{CE6B0A3F-4410-4459-869E-C4013DC223AE}" srcOrd="0" destOrd="0" presId="urn:microsoft.com/office/officeart/2005/8/layout/process1"/>
    <dgm:cxn modelId="{329D433D-9157-45B5-8F43-0F487CF74A14}" type="presParOf" srcId="{3888F554-2430-43F2-9EBE-9FA996D450D0}" destId="{77CC38FA-63C8-491A-BB84-B2C4AC19AD14}" srcOrd="2" destOrd="0" presId="urn:microsoft.com/office/officeart/2005/8/layout/process1"/>
    <dgm:cxn modelId="{83AA041C-6FC9-4570-97B5-275FCE50378B}" type="presParOf" srcId="{3888F554-2430-43F2-9EBE-9FA996D450D0}" destId="{AC95F4E3-196E-4EF8-8F11-F5F536439BEB}" srcOrd="3" destOrd="0" presId="urn:microsoft.com/office/officeart/2005/8/layout/process1"/>
    <dgm:cxn modelId="{7D676020-15AA-47D6-8904-3408F60F4A4C}" type="presParOf" srcId="{AC95F4E3-196E-4EF8-8F11-F5F536439BEB}" destId="{49E59CA9-8F15-46E9-A402-0F0E67D36EAE}" srcOrd="0" destOrd="0" presId="urn:microsoft.com/office/officeart/2005/8/layout/process1"/>
    <dgm:cxn modelId="{E4D07E9F-2F1B-4A28-8060-335606B95C09}" type="presParOf" srcId="{3888F554-2430-43F2-9EBE-9FA996D450D0}" destId="{426A5112-CBCA-4AAE-8AF3-75956642F2A9}" srcOrd="4" destOrd="0" presId="urn:microsoft.com/office/officeart/2005/8/layout/process1"/>
    <dgm:cxn modelId="{74B5B4D9-C0C6-44EB-A8F9-637DD12CD1E3}" type="presParOf" srcId="{3888F554-2430-43F2-9EBE-9FA996D450D0}" destId="{954B811F-D656-4B08-995C-475CBF9B3749}" srcOrd="5" destOrd="0" presId="urn:microsoft.com/office/officeart/2005/8/layout/process1"/>
    <dgm:cxn modelId="{8E142092-CAF5-49BE-9A5D-711DC6269FC1}" type="presParOf" srcId="{954B811F-D656-4B08-995C-475CBF9B3749}" destId="{AEBA3995-80FE-4C55-9145-6D51B3F321CF}" srcOrd="0" destOrd="0" presId="urn:microsoft.com/office/officeart/2005/8/layout/process1"/>
    <dgm:cxn modelId="{511152A9-0D4C-453A-B1B9-B876A0C6AD8D}" type="presParOf" srcId="{3888F554-2430-43F2-9EBE-9FA996D450D0}" destId="{0E2BD514-1BBB-4B51-918B-25408CCD8053}" srcOrd="6" destOrd="0" presId="urn:microsoft.com/office/officeart/2005/8/layout/process1"/>
    <dgm:cxn modelId="{9FF9EAB1-3C17-4D0D-B0AE-88AE2B75B268}" type="presParOf" srcId="{3888F554-2430-43F2-9EBE-9FA996D450D0}" destId="{841D13FE-D963-486A-BE64-7A055F0AE6E2}" srcOrd="7" destOrd="0" presId="urn:microsoft.com/office/officeart/2005/8/layout/process1"/>
    <dgm:cxn modelId="{992BA247-2182-4D18-81DC-CAC790020D8C}" type="presParOf" srcId="{841D13FE-D963-486A-BE64-7A055F0AE6E2}" destId="{4DD55871-A11E-4B56-952B-49E167FB87DD}" srcOrd="0" destOrd="0" presId="urn:microsoft.com/office/officeart/2005/8/layout/process1"/>
    <dgm:cxn modelId="{D3D87275-8FB0-4355-BBE5-A03F89E230CB}" type="presParOf" srcId="{3888F554-2430-43F2-9EBE-9FA996D450D0}" destId="{F607D6DE-BF23-4715-A646-2A20F285729A}" srcOrd="8" destOrd="0" presId="urn:microsoft.com/office/officeart/2005/8/layout/process1"/>
    <dgm:cxn modelId="{95BEC0B8-4351-4DA2-AD99-6337E4A872AB}" type="presParOf" srcId="{3888F554-2430-43F2-9EBE-9FA996D450D0}" destId="{2A2AB554-858F-4157-A323-169D53C357CA}" srcOrd="9" destOrd="0" presId="urn:microsoft.com/office/officeart/2005/8/layout/process1"/>
    <dgm:cxn modelId="{9469165D-3B04-4188-9C51-12DEAEFD42B8}" type="presParOf" srcId="{2A2AB554-858F-4157-A323-169D53C357CA}" destId="{5AB00C3A-B73F-4D47-9013-3340DA34101A}" srcOrd="0" destOrd="0" presId="urn:microsoft.com/office/officeart/2005/8/layout/process1"/>
    <dgm:cxn modelId="{1AED6AE6-62C1-47C0-8EFA-F3D569A3931C}" type="presParOf" srcId="{3888F554-2430-43F2-9EBE-9FA996D450D0}" destId="{945D6F52-FDA6-4304-A68C-37F7A5403715}" srcOrd="10" destOrd="0" presId="urn:microsoft.com/office/officeart/2005/8/layout/process1"/>
    <dgm:cxn modelId="{7FD40629-517E-4C46-9843-B6EFD5F67F66}" type="presParOf" srcId="{3888F554-2430-43F2-9EBE-9FA996D450D0}" destId="{DA21F9DD-DB8A-4A96-9967-BC75DA7EDB61}" srcOrd="11" destOrd="0" presId="urn:microsoft.com/office/officeart/2005/8/layout/process1"/>
    <dgm:cxn modelId="{7D4E8BED-990B-4B4C-8DBB-3C9E5698D0F9}" type="presParOf" srcId="{DA21F9DD-DB8A-4A96-9967-BC75DA7EDB61}" destId="{95E9EA01-027C-454D-A5EB-1B00B26225C1}" srcOrd="0" destOrd="0" presId="urn:microsoft.com/office/officeart/2005/8/layout/process1"/>
    <dgm:cxn modelId="{B08F9DAF-43BA-4E44-B97C-94A160F5FBA6}" type="presParOf" srcId="{3888F554-2430-43F2-9EBE-9FA996D450D0}" destId="{3DD3DE56-E142-480D-B9D1-3C3881C0D953}" srcOrd="12" destOrd="0" presId="urn:microsoft.com/office/officeart/2005/8/layout/process1"/>
    <dgm:cxn modelId="{4559684A-E83A-4635-ACE8-604D95626FFD}" type="presParOf" srcId="{3888F554-2430-43F2-9EBE-9FA996D450D0}" destId="{6F1C8474-BA4F-406A-A044-8CCC2E8574A3}" srcOrd="13" destOrd="0" presId="urn:microsoft.com/office/officeart/2005/8/layout/process1"/>
    <dgm:cxn modelId="{7F20CB74-CDC8-4D65-9DD7-02D6D78E8CC3}" type="presParOf" srcId="{6F1C8474-BA4F-406A-A044-8CCC2E8574A3}" destId="{524A158E-BFA0-4042-A94B-D4CCEA3F092C}" srcOrd="0" destOrd="0" presId="urn:microsoft.com/office/officeart/2005/8/layout/process1"/>
    <dgm:cxn modelId="{8091E1C7-3D2A-497E-B5FD-29D01FB2E937}" type="presParOf" srcId="{3888F554-2430-43F2-9EBE-9FA996D450D0}" destId="{3137D614-9761-458C-A10B-119EDB24D5C2}" srcOrd="14" destOrd="0" presId="urn:microsoft.com/office/officeart/2005/8/layout/process1"/>
    <dgm:cxn modelId="{C59DEFCF-D5F4-43E5-9216-92F5AC24497F}" type="presParOf" srcId="{3888F554-2430-43F2-9EBE-9FA996D450D0}" destId="{0EEFBABF-53A9-418A-BE7E-E39B0C197F2A}" srcOrd="15" destOrd="0" presId="urn:microsoft.com/office/officeart/2005/8/layout/process1"/>
    <dgm:cxn modelId="{2F8720D1-76D8-4978-B7A3-D36D99C621F6}" type="presParOf" srcId="{0EEFBABF-53A9-418A-BE7E-E39B0C197F2A}" destId="{2EF65E48-0C8B-4428-B4C7-BFF3F524FFBC}" srcOrd="0" destOrd="0" presId="urn:microsoft.com/office/officeart/2005/8/layout/process1"/>
    <dgm:cxn modelId="{877035B5-76D8-4009-9A49-80EAECCA09EF}" type="presParOf" srcId="{3888F554-2430-43F2-9EBE-9FA996D450D0}" destId="{9ECB1228-C887-4024-A7BF-34C5F3030A73}" srcOrd="16" destOrd="0" presId="urn:microsoft.com/office/officeart/2005/8/layout/process1"/>
    <dgm:cxn modelId="{9A35862A-08F1-45EE-A40F-83CE0DF6FC0B}" type="presParOf" srcId="{3888F554-2430-43F2-9EBE-9FA996D450D0}" destId="{13AA754E-D25E-4ACA-9759-8B401EC98483}" srcOrd="17" destOrd="0" presId="urn:microsoft.com/office/officeart/2005/8/layout/process1"/>
    <dgm:cxn modelId="{D3BC1F64-E9E0-4474-86ED-203D5006924E}" type="presParOf" srcId="{13AA754E-D25E-4ACA-9759-8B401EC98483}" destId="{19D93002-7BC3-4B42-B213-EED13AC68655}" srcOrd="0" destOrd="0" presId="urn:microsoft.com/office/officeart/2005/8/layout/process1"/>
    <dgm:cxn modelId="{C32B5C4C-4A17-479D-B67D-DE34CF53EA51}" type="presParOf" srcId="{3888F554-2430-43F2-9EBE-9FA996D450D0}" destId="{C87DA1DD-CBC7-40F0-A4C5-4B4DD9A82A6F}" srcOrd="18" destOrd="0" presId="urn:microsoft.com/office/officeart/2005/8/layout/process1"/>
    <dgm:cxn modelId="{62EFB053-CAB5-47F6-B3E6-41704BF56BB0}" type="presParOf" srcId="{3888F554-2430-43F2-9EBE-9FA996D450D0}" destId="{1930797E-3D56-477E-9183-A404D06751D8}" srcOrd="19" destOrd="0" presId="urn:microsoft.com/office/officeart/2005/8/layout/process1"/>
    <dgm:cxn modelId="{941C3A78-CD96-49D5-B3BB-D30429710BBF}" type="presParOf" srcId="{1930797E-3D56-477E-9183-A404D06751D8}" destId="{CA4B610B-BB4D-4378-B2DE-41B9B3FBA513}" srcOrd="0" destOrd="0" presId="urn:microsoft.com/office/officeart/2005/8/layout/process1"/>
    <dgm:cxn modelId="{40BFE0DF-725F-4AE6-B3BE-D97943061C88}" type="presParOf" srcId="{3888F554-2430-43F2-9EBE-9FA996D450D0}" destId="{FB18F387-9680-453D-AC84-B7FB5A942BE9}" srcOrd="20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304DB4F-C21D-43CE-BC19-7FC9FE4143EB}">
      <dsp:nvSpPr>
        <dsp:cNvPr id="0" name=""/>
        <dsp:cNvSpPr/>
      </dsp:nvSpPr>
      <dsp:spPr>
        <a:xfrm>
          <a:off x="-6201673" y="-949060"/>
          <a:ext cx="7384521" cy="7384521"/>
        </a:xfrm>
        <a:prstGeom prst="blockArc">
          <a:avLst>
            <a:gd name="adj1" fmla="val 18900000"/>
            <a:gd name="adj2" fmla="val 2700000"/>
            <a:gd name="adj3" fmla="val 293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9592E09-CC88-4904-BF5E-1629C8C5E634}">
      <dsp:nvSpPr>
        <dsp:cNvPr id="0" name=""/>
        <dsp:cNvSpPr/>
      </dsp:nvSpPr>
      <dsp:spPr>
        <a:xfrm>
          <a:off x="761512" y="548640"/>
          <a:ext cx="7697175" cy="1097280"/>
        </a:xfrm>
        <a:prstGeom prst="rect">
          <a:avLst/>
        </a:prstGeom>
        <a:solidFill>
          <a:srgbClr val="5B677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0966" tIns="86360" rIns="86360" bIns="86360" numCol="1" spcCol="1270" anchor="ctr" anchorCtr="0">
          <a:noAutofit/>
        </a:bodyPr>
        <a:lstStyle/>
        <a:p>
          <a:pPr marL="0" lvl="0" indent="0" algn="l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400" kern="1200"/>
            <a:t>Click to edit Master subtitle style</a:t>
          </a:r>
        </a:p>
      </dsp:txBody>
      <dsp:txXfrm>
        <a:off x="761512" y="548640"/>
        <a:ext cx="7697175" cy="1097280"/>
      </dsp:txXfrm>
    </dsp:sp>
    <dsp:sp modelId="{36E4D279-9DCF-4996-B9DB-80023277EC34}">
      <dsp:nvSpPr>
        <dsp:cNvPr id="0" name=""/>
        <dsp:cNvSpPr/>
      </dsp:nvSpPr>
      <dsp:spPr>
        <a:xfrm>
          <a:off x="75712" y="411480"/>
          <a:ext cx="1371600" cy="137160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50800" cap="flat" cmpd="sng" algn="ctr">
          <a:solidFill>
            <a:srgbClr val="5B677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A8E3AD4-7354-43A8-B93D-74F840B6AEF6}">
      <dsp:nvSpPr>
        <dsp:cNvPr id="0" name=""/>
        <dsp:cNvSpPr/>
      </dsp:nvSpPr>
      <dsp:spPr>
        <a:xfrm>
          <a:off x="1160373" y="2194560"/>
          <a:ext cx="7298314" cy="1097280"/>
        </a:xfrm>
        <a:prstGeom prst="rect">
          <a:avLst/>
        </a:prstGeom>
        <a:solidFill>
          <a:srgbClr val="00AEC7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0966" tIns="86360" rIns="86360" bIns="86360" numCol="1" spcCol="1270" anchor="ctr" anchorCtr="0">
          <a:noAutofit/>
        </a:bodyPr>
        <a:lstStyle/>
        <a:p>
          <a:pPr marL="0" lvl="0" indent="0" algn="l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400" kern="1200"/>
            <a:t>Click to edit Master subtitle style</a:t>
          </a:r>
        </a:p>
      </dsp:txBody>
      <dsp:txXfrm>
        <a:off x="1160373" y="2194560"/>
        <a:ext cx="7298314" cy="1097280"/>
      </dsp:txXfrm>
    </dsp:sp>
    <dsp:sp modelId="{CE0FEE12-C9DD-48AF-B095-635EAD24EB23}">
      <dsp:nvSpPr>
        <dsp:cNvPr id="0" name=""/>
        <dsp:cNvSpPr/>
      </dsp:nvSpPr>
      <dsp:spPr>
        <a:xfrm>
          <a:off x="474573" y="2057400"/>
          <a:ext cx="1371600" cy="137160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50800" cap="flat" cmpd="sng" algn="ctr">
          <a:solidFill>
            <a:srgbClr val="00AEC7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0EB52CC-4F02-4C80-AAF8-62BFF5A038EA}">
      <dsp:nvSpPr>
        <dsp:cNvPr id="0" name=""/>
        <dsp:cNvSpPr/>
      </dsp:nvSpPr>
      <dsp:spPr>
        <a:xfrm>
          <a:off x="761512" y="3840480"/>
          <a:ext cx="7697175" cy="1097280"/>
        </a:xfrm>
        <a:prstGeom prst="rect">
          <a:avLst/>
        </a:prstGeom>
        <a:solidFill>
          <a:srgbClr val="093C61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0966" tIns="86360" rIns="86360" bIns="86360" numCol="1" spcCol="1270" anchor="ctr" anchorCtr="0">
          <a:noAutofit/>
        </a:bodyPr>
        <a:lstStyle/>
        <a:p>
          <a:pPr marL="0" lvl="0" indent="0" algn="l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400" kern="1200"/>
            <a:t>Click to edit Master subtitle style</a:t>
          </a:r>
        </a:p>
      </dsp:txBody>
      <dsp:txXfrm>
        <a:off x="761512" y="3840480"/>
        <a:ext cx="7697175" cy="1097280"/>
      </dsp:txXfrm>
    </dsp:sp>
    <dsp:sp modelId="{E96C1AF3-5332-4D40-8E92-7C851D843D9E}">
      <dsp:nvSpPr>
        <dsp:cNvPr id="0" name=""/>
        <dsp:cNvSpPr/>
      </dsp:nvSpPr>
      <dsp:spPr>
        <a:xfrm>
          <a:off x="75712" y="3703320"/>
          <a:ext cx="1371600" cy="137160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50800" cap="flat" cmpd="sng" algn="ctr">
          <a:solidFill>
            <a:srgbClr val="093C6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C19CAA4-3647-4733-9368-4113320A6F8A}">
      <dsp:nvSpPr>
        <dsp:cNvPr id="0" name=""/>
        <dsp:cNvSpPr/>
      </dsp:nvSpPr>
      <dsp:spPr>
        <a:xfrm>
          <a:off x="3582" y="32442"/>
          <a:ext cx="606349" cy="90046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/>
            <a:t>E-11D</a:t>
          </a: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/>
            <a:t>Thu Mar 28</a:t>
          </a:r>
        </a:p>
      </dsp:txBody>
      <dsp:txXfrm>
        <a:off x="21341" y="50201"/>
        <a:ext cx="570831" cy="864946"/>
      </dsp:txXfrm>
    </dsp:sp>
    <dsp:sp modelId="{BED98E3D-4F58-4C72-8CAE-5EF90B342CEF}">
      <dsp:nvSpPr>
        <dsp:cNvPr id="0" name=""/>
        <dsp:cNvSpPr/>
      </dsp:nvSpPr>
      <dsp:spPr>
        <a:xfrm>
          <a:off x="670566" y="407487"/>
          <a:ext cx="128546" cy="15037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670566" y="437562"/>
        <a:ext cx="89982" cy="90224"/>
      </dsp:txXfrm>
    </dsp:sp>
    <dsp:sp modelId="{77CC38FA-63C8-491A-BB84-B2C4AC19AD14}">
      <dsp:nvSpPr>
        <dsp:cNvPr id="0" name=""/>
        <dsp:cNvSpPr/>
      </dsp:nvSpPr>
      <dsp:spPr>
        <a:xfrm>
          <a:off x="852471" y="32442"/>
          <a:ext cx="606349" cy="90046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/>
            <a:t>E-10D</a:t>
          </a:r>
          <a:br>
            <a:rPr lang="en-US" sz="1100" kern="1200" dirty="0"/>
          </a:br>
          <a:r>
            <a:rPr lang="en-US" sz="1100" kern="1200" dirty="0"/>
            <a:t>Fri Mar 29</a:t>
          </a:r>
        </a:p>
      </dsp:txBody>
      <dsp:txXfrm>
        <a:off x="870230" y="50201"/>
        <a:ext cx="570831" cy="864946"/>
      </dsp:txXfrm>
    </dsp:sp>
    <dsp:sp modelId="{AC95F4E3-196E-4EF8-8F11-F5F536439BEB}">
      <dsp:nvSpPr>
        <dsp:cNvPr id="0" name=""/>
        <dsp:cNvSpPr/>
      </dsp:nvSpPr>
      <dsp:spPr>
        <a:xfrm>
          <a:off x="1519455" y="407487"/>
          <a:ext cx="128546" cy="15037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1519455" y="437562"/>
        <a:ext cx="89982" cy="90224"/>
      </dsp:txXfrm>
    </dsp:sp>
    <dsp:sp modelId="{426A5112-CBCA-4AAE-8AF3-75956642F2A9}">
      <dsp:nvSpPr>
        <dsp:cNvPr id="0" name=""/>
        <dsp:cNvSpPr/>
      </dsp:nvSpPr>
      <dsp:spPr>
        <a:xfrm>
          <a:off x="1701360" y="32442"/>
          <a:ext cx="142576" cy="90046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00" kern="1200" dirty="0"/>
            <a:t>…</a:t>
          </a:r>
        </a:p>
      </dsp:txBody>
      <dsp:txXfrm>
        <a:off x="1705536" y="36618"/>
        <a:ext cx="134224" cy="892112"/>
      </dsp:txXfrm>
    </dsp:sp>
    <dsp:sp modelId="{954B811F-D656-4B08-995C-475CBF9B3749}">
      <dsp:nvSpPr>
        <dsp:cNvPr id="0" name=""/>
        <dsp:cNvSpPr/>
      </dsp:nvSpPr>
      <dsp:spPr>
        <a:xfrm>
          <a:off x="1904572" y="407487"/>
          <a:ext cx="128546" cy="15037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1904572" y="437562"/>
        <a:ext cx="89982" cy="90224"/>
      </dsp:txXfrm>
    </dsp:sp>
    <dsp:sp modelId="{0E2BD514-1BBB-4B51-918B-25408CCD8053}">
      <dsp:nvSpPr>
        <dsp:cNvPr id="0" name=""/>
        <dsp:cNvSpPr/>
      </dsp:nvSpPr>
      <dsp:spPr>
        <a:xfrm>
          <a:off x="2086477" y="32442"/>
          <a:ext cx="606349" cy="90046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/>
            <a:t>E-7D</a:t>
          </a: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/>
            <a:t>Mon Apr 1</a:t>
          </a:r>
        </a:p>
      </dsp:txBody>
      <dsp:txXfrm>
        <a:off x="2104236" y="50201"/>
        <a:ext cx="570831" cy="864946"/>
      </dsp:txXfrm>
    </dsp:sp>
    <dsp:sp modelId="{841D13FE-D963-486A-BE64-7A055F0AE6E2}">
      <dsp:nvSpPr>
        <dsp:cNvPr id="0" name=""/>
        <dsp:cNvSpPr/>
      </dsp:nvSpPr>
      <dsp:spPr>
        <a:xfrm>
          <a:off x="2753461" y="407487"/>
          <a:ext cx="128546" cy="15037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2753461" y="437562"/>
        <a:ext cx="89982" cy="90224"/>
      </dsp:txXfrm>
    </dsp:sp>
    <dsp:sp modelId="{F607D6DE-BF23-4715-A646-2A20F285729A}">
      <dsp:nvSpPr>
        <dsp:cNvPr id="0" name=""/>
        <dsp:cNvSpPr/>
      </dsp:nvSpPr>
      <dsp:spPr>
        <a:xfrm>
          <a:off x="2935366" y="32442"/>
          <a:ext cx="606349" cy="90046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>
              <a:solidFill>
                <a:srgbClr val="FFFFFF"/>
              </a:solidFill>
              <a:latin typeface="Arial"/>
              <a:ea typeface="+mn-ea"/>
              <a:cs typeface="+mn-cs"/>
            </a:rPr>
            <a:t>E-6D</a:t>
          </a: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b="0" i="0" u="none" kern="1200" dirty="0"/>
            <a:t>Tue Apr 2</a:t>
          </a:r>
          <a:endParaRPr lang="en-US" sz="1100" kern="1200" dirty="0">
            <a:solidFill>
              <a:srgbClr val="FFFFFF"/>
            </a:solidFill>
            <a:latin typeface="Arial"/>
            <a:ea typeface="+mn-ea"/>
            <a:cs typeface="+mn-cs"/>
          </a:endParaRPr>
        </a:p>
      </dsp:txBody>
      <dsp:txXfrm>
        <a:off x="2953125" y="50201"/>
        <a:ext cx="570831" cy="864946"/>
      </dsp:txXfrm>
    </dsp:sp>
    <dsp:sp modelId="{2A2AB554-858F-4157-A323-169D53C357CA}">
      <dsp:nvSpPr>
        <dsp:cNvPr id="0" name=""/>
        <dsp:cNvSpPr/>
      </dsp:nvSpPr>
      <dsp:spPr>
        <a:xfrm>
          <a:off x="3602350" y="407487"/>
          <a:ext cx="128546" cy="15037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3602350" y="437562"/>
        <a:ext cx="89982" cy="90224"/>
      </dsp:txXfrm>
    </dsp:sp>
    <dsp:sp modelId="{945D6F52-FDA6-4304-A68C-37F7A5403715}">
      <dsp:nvSpPr>
        <dsp:cNvPr id="0" name=""/>
        <dsp:cNvSpPr/>
      </dsp:nvSpPr>
      <dsp:spPr>
        <a:xfrm>
          <a:off x="3784255" y="32442"/>
          <a:ext cx="606349" cy="90046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>
              <a:solidFill>
                <a:srgbClr val="FFFFFF"/>
              </a:solidFill>
              <a:latin typeface="Arial"/>
              <a:ea typeface="+mn-ea"/>
              <a:cs typeface="+mn-cs"/>
            </a:rPr>
            <a:t>E-5D</a:t>
          </a: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b="0" i="0" u="none" kern="1200" dirty="0"/>
            <a:t>Wed Apr 3</a:t>
          </a:r>
          <a:endParaRPr lang="en-US" sz="1100" kern="1200" dirty="0">
            <a:solidFill>
              <a:srgbClr val="FFFFFF"/>
            </a:solidFill>
            <a:latin typeface="Arial"/>
            <a:ea typeface="+mn-ea"/>
            <a:cs typeface="+mn-cs"/>
          </a:endParaRPr>
        </a:p>
      </dsp:txBody>
      <dsp:txXfrm>
        <a:off x="3802014" y="50201"/>
        <a:ext cx="570831" cy="864946"/>
      </dsp:txXfrm>
    </dsp:sp>
    <dsp:sp modelId="{DA21F9DD-DB8A-4A96-9967-BC75DA7EDB61}">
      <dsp:nvSpPr>
        <dsp:cNvPr id="0" name=""/>
        <dsp:cNvSpPr/>
      </dsp:nvSpPr>
      <dsp:spPr>
        <a:xfrm>
          <a:off x="4451239" y="407487"/>
          <a:ext cx="128546" cy="15037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4451239" y="437562"/>
        <a:ext cx="89982" cy="90224"/>
      </dsp:txXfrm>
    </dsp:sp>
    <dsp:sp modelId="{3DD3DE56-E142-480D-B9D1-3C3881C0D953}">
      <dsp:nvSpPr>
        <dsp:cNvPr id="0" name=""/>
        <dsp:cNvSpPr/>
      </dsp:nvSpPr>
      <dsp:spPr>
        <a:xfrm>
          <a:off x="4633144" y="32442"/>
          <a:ext cx="606349" cy="90046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>
              <a:solidFill>
                <a:srgbClr val="FFFFFF"/>
              </a:solidFill>
              <a:latin typeface="Arial"/>
              <a:ea typeface="+mn-ea"/>
              <a:cs typeface="+mn-cs"/>
            </a:rPr>
            <a:t>E-4D</a:t>
          </a: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>
              <a:solidFill>
                <a:srgbClr val="FFFFFF"/>
              </a:solidFill>
              <a:latin typeface="Arial"/>
              <a:ea typeface="+mn-ea"/>
              <a:cs typeface="+mn-cs"/>
            </a:rPr>
            <a:t>Thu Apr 4</a:t>
          </a:r>
        </a:p>
      </dsp:txBody>
      <dsp:txXfrm>
        <a:off x="4650903" y="50201"/>
        <a:ext cx="570831" cy="864946"/>
      </dsp:txXfrm>
    </dsp:sp>
    <dsp:sp modelId="{6F1C8474-BA4F-406A-A044-8CCC2E8574A3}">
      <dsp:nvSpPr>
        <dsp:cNvPr id="0" name=""/>
        <dsp:cNvSpPr/>
      </dsp:nvSpPr>
      <dsp:spPr>
        <a:xfrm>
          <a:off x="5300129" y="407487"/>
          <a:ext cx="128546" cy="15037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5300129" y="437562"/>
        <a:ext cx="89982" cy="90224"/>
      </dsp:txXfrm>
    </dsp:sp>
    <dsp:sp modelId="{3137D614-9761-458C-A10B-119EDB24D5C2}">
      <dsp:nvSpPr>
        <dsp:cNvPr id="0" name=""/>
        <dsp:cNvSpPr/>
      </dsp:nvSpPr>
      <dsp:spPr>
        <a:xfrm>
          <a:off x="5482033" y="32442"/>
          <a:ext cx="606349" cy="90046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>
              <a:solidFill>
                <a:srgbClr val="FFFFFF"/>
              </a:solidFill>
              <a:latin typeface="Arial"/>
              <a:ea typeface="+mn-ea"/>
              <a:cs typeface="+mn-cs"/>
            </a:rPr>
            <a:t>E-3D</a:t>
          </a: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>
              <a:solidFill>
                <a:srgbClr val="FFFFFF"/>
              </a:solidFill>
              <a:latin typeface="Arial"/>
              <a:ea typeface="+mn-ea"/>
              <a:cs typeface="+mn-cs"/>
            </a:rPr>
            <a:t>Fri Apr 5</a:t>
          </a:r>
        </a:p>
      </dsp:txBody>
      <dsp:txXfrm>
        <a:off x="5499792" y="50201"/>
        <a:ext cx="570831" cy="864946"/>
      </dsp:txXfrm>
    </dsp:sp>
    <dsp:sp modelId="{0EEFBABF-53A9-418A-BE7E-E39B0C197F2A}">
      <dsp:nvSpPr>
        <dsp:cNvPr id="0" name=""/>
        <dsp:cNvSpPr/>
      </dsp:nvSpPr>
      <dsp:spPr>
        <a:xfrm>
          <a:off x="6149018" y="407487"/>
          <a:ext cx="128546" cy="15037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6149018" y="437562"/>
        <a:ext cx="89982" cy="90224"/>
      </dsp:txXfrm>
    </dsp:sp>
    <dsp:sp modelId="{9ECB1228-C887-4024-A7BF-34C5F3030A73}">
      <dsp:nvSpPr>
        <dsp:cNvPr id="0" name=""/>
        <dsp:cNvSpPr/>
      </dsp:nvSpPr>
      <dsp:spPr>
        <a:xfrm>
          <a:off x="6330922" y="32442"/>
          <a:ext cx="606349" cy="90046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>
              <a:solidFill>
                <a:srgbClr val="FFFFFF"/>
              </a:solidFill>
              <a:latin typeface="Arial"/>
              <a:ea typeface="+mn-ea"/>
              <a:cs typeface="+mn-cs"/>
            </a:rPr>
            <a:t>E-2D</a:t>
          </a: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>
              <a:solidFill>
                <a:srgbClr val="FFFFFF"/>
              </a:solidFill>
              <a:latin typeface="Arial"/>
              <a:ea typeface="+mn-ea"/>
              <a:cs typeface="+mn-cs"/>
            </a:rPr>
            <a:t>Sat Apr 6</a:t>
          </a:r>
        </a:p>
      </dsp:txBody>
      <dsp:txXfrm>
        <a:off x="6348681" y="50201"/>
        <a:ext cx="570831" cy="864946"/>
      </dsp:txXfrm>
    </dsp:sp>
    <dsp:sp modelId="{13AA754E-D25E-4ACA-9759-8B401EC98483}">
      <dsp:nvSpPr>
        <dsp:cNvPr id="0" name=""/>
        <dsp:cNvSpPr/>
      </dsp:nvSpPr>
      <dsp:spPr>
        <a:xfrm>
          <a:off x="6997907" y="407487"/>
          <a:ext cx="128546" cy="15037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6997907" y="437562"/>
        <a:ext cx="89982" cy="90224"/>
      </dsp:txXfrm>
    </dsp:sp>
    <dsp:sp modelId="{C87DA1DD-CBC7-40F0-A4C5-4B4DD9A82A6F}">
      <dsp:nvSpPr>
        <dsp:cNvPr id="0" name=""/>
        <dsp:cNvSpPr/>
      </dsp:nvSpPr>
      <dsp:spPr>
        <a:xfrm>
          <a:off x="7179812" y="32442"/>
          <a:ext cx="606349" cy="90046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>
              <a:solidFill>
                <a:srgbClr val="FFFFFF"/>
              </a:solidFill>
              <a:latin typeface="Arial"/>
              <a:ea typeface="+mn-ea"/>
              <a:cs typeface="+mn-cs"/>
            </a:rPr>
            <a:t>E-1D</a:t>
          </a: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>
              <a:solidFill>
                <a:srgbClr val="FFFFFF"/>
              </a:solidFill>
              <a:latin typeface="Arial"/>
              <a:ea typeface="+mn-ea"/>
              <a:cs typeface="+mn-cs"/>
            </a:rPr>
            <a:t>Sun Apr 7</a:t>
          </a:r>
        </a:p>
      </dsp:txBody>
      <dsp:txXfrm>
        <a:off x="7197571" y="50201"/>
        <a:ext cx="570831" cy="864946"/>
      </dsp:txXfrm>
    </dsp:sp>
    <dsp:sp modelId="{1930797E-3D56-477E-9183-A404D06751D8}">
      <dsp:nvSpPr>
        <dsp:cNvPr id="0" name=""/>
        <dsp:cNvSpPr/>
      </dsp:nvSpPr>
      <dsp:spPr>
        <a:xfrm>
          <a:off x="7846796" y="407487"/>
          <a:ext cx="128546" cy="15037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7846796" y="437562"/>
        <a:ext cx="89982" cy="90224"/>
      </dsp:txXfrm>
    </dsp:sp>
    <dsp:sp modelId="{FB18F387-9680-453D-AC84-B7FB5A942BE9}">
      <dsp:nvSpPr>
        <dsp:cNvPr id="0" name=""/>
        <dsp:cNvSpPr/>
      </dsp:nvSpPr>
      <dsp:spPr>
        <a:xfrm>
          <a:off x="8028701" y="32442"/>
          <a:ext cx="606349" cy="90046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>
              <a:solidFill>
                <a:srgbClr val="FFFFFF"/>
              </a:solidFill>
              <a:latin typeface="Arial"/>
              <a:ea typeface="+mn-ea"/>
              <a:cs typeface="+mn-cs"/>
            </a:rPr>
            <a:t>Day</a:t>
          </a:r>
          <a:r>
            <a:rPr lang="en-US" sz="700" kern="1200" dirty="0"/>
            <a:t> </a:t>
          </a:r>
          <a:r>
            <a:rPr lang="en-US" sz="1100" kern="1200" dirty="0">
              <a:solidFill>
                <a:srgbClr val="FFFFFF"/>
              </a:solidFill>
              <a:latin typeface="Arial"/>
              <a:ea typeface="+mn-ea"/>
              <a:cs typeface="+mn-cs"/>
            </a:rPr>
            <a:t>of</a:t>
          </a:r>
          <a:r>
            <a:rPr lang="en-US" sz="700" kern="1200" dirty="0"/>
            <a:t> </a:t>
          </a:r>
          <a:r>
            <a:rPr lang="en-US" sz="1100" kern="1200" dirty="0">
              <a:solidFill>
                <a:srgbClr val="FFFFFF"/>
              </a:solidFill>
              <a:latin typeface="Arial"/>
              <a:ea typeface="+mn-ea"/>
              <a:cs typeface="+mn-cs"/>
            </a:rPr>
            <a:t>Eclipse</a:t>
          </a:r>
          <a:r>
            <a:rPr lang="en-US" sz="700" kern="1200" dirty="0"/>
            <a:t> </a:t>
          </a:r>
          <a:r>
            <a:rPr lang="en-US" sz="1100" kern="1200" dirty="0">
              <a:solidFill>
                <a:srgbClr val="FFFFFF"/>
              </a:solidFill>
              <a:latin typeface="Arial"/>
              <a:ea typeface="+mn-ea"/>
              <a:cs typeface="+mn-cs"/>
            </a:rPr>
            <a:t>(E)</a:t>
          </a: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>
              <a:solidFill>
                <a:srgbClr val="FFFFFF"/>
              </a:solidFill>
              <a:latin typeface="Arial"/>
              <a:ea typeface="+mn-ea"/>
              <a:cs typeface="+mn-cs"/>
            </a:rPr>
            <a:t>Mon Apr 8</a:t>
          </a:r>
        </a:p>
      </dsp:txBody>
      <dsp:txXfrm>
        <a:off x="8046460" y="50201"/>
        <a:ext cx="570831" cy="86494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2/28/2024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2/28/2024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316849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5583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Master" Target="../slideMasters/slideMaster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145377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 (Aqua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2A0837FE-C71E-9CF6-AC64-3D795C3B5F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2A5C917-3A9B-FEDC-2C2D-7DCD85F5C1DF}"/>
              </a:ext>
            </a:extLst>
          </p:cNvPr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949D2196-8960-8007-C0C0-62EFA03EA586}"/>
              </a:ext>
            </a:extLst>
          </p:cNvPr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C28BCE00-998E-E986-BAB5-DFC04DAB5EA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762000"/>
            <a:ext cx="8534400" cy="3124200"/>
          </a:xfrm>
          <a:prstGeom prst="rect">
            <a:avLst/>
          </a:prstGeom>
        </p:spPr>
        <p:txBody>
          <a:bodyPr lIns="274320" tIns="274320" rIns="274320" bIns="274320"/>
          <a:lstStyle>
            <a:lvl1pPr marL="0" indent="0">
              <a:buNone/>
              <a:defRPr sz="2000" b="0">
                <a:solidFill>
                  <a:schemeClr val="tx1"/>
                </a:solidFill>
              </a:defRPr>
            </a:lvl1pPr>
            <a:lvl2pPr>
              <a:defRPr sz="2000">
                <a:solidFill>
                  <a:schemeClr val="tx2"/>
                </a:solidFill>
              </a:defRPr>
            </a:lvl2pPr>
            <a:lvl3pPr>
              <a:defRPr sz="1800"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F811FEB3-47F2-0622-E85A-BC25AB9BF116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304800" y="4053683"/>
            <a:ext cx="8534400" cy="2042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5875" cap="rnd">
            <a:solidFill>
              <a:srgbClr val="00AEC7">
                <a:alpha val="59000"/>
              </a:srgbClr>
            </a:solidFill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274320" tIns="274320" rIns="274320" bIns="274320"/>
          <a:lstStyle>
            <a:lvl1pPr marL="0" indent="0">
              <a:buNone/>
              <a:defRPr sz="1800" b="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2"/>
                </a:solidFill>
              </a:defRPr>
            </a:lvl2pPr>
            <a:lvl3pPr>
              <a:defRPr sz="1400"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3" name="Footer Placeholder 4">
            <a:extLst>
              <a:ext uri="{FF2B5EF4-FFF2-40B4-BE49-F238E27FC236}">
                <a16:creationId xmlns:a16="http://schemas.microsoft.com/office/drawing/2014/main" id="{15A3345B-D5C7-2F88-8026-20E44CDC1C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02DBDC06-CAF6-397A-E258-1B91B7BE4A6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5611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38207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ey Takeaway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2A0837FE-C71E-9CF6-AC64-3D795C3B5F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2A5C917-3A9B-FEDC-2C2D-7DCD85F5C1DF}"/>
              </a:ext>
            </a:extLst>
          </p:cNvPr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949D2196-8960-8007-C0C0-62EFA03EA586}"/>
              </a:ext>
            </a:extLst>
          </p:cNvPr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Footer Placeholder 4">
            <a:extLst>
              <a:ext uri="{FF2B5EF4-FFF2-40B4-BE49-F238E27FC236}">
                <a16:creationId xmlns:a16="http://schemas.microsoft.com/office/drawing/2014/main" id="{15A3345B-D5C7-2F88-8026-20E44CDC1C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02DBDC06-CAF6-397A-E258-1B91B7BE4A6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5611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2" name="Content Placeholder 2">
            <a:extLst>
              <a:ext uri="{FF2B5EF4-FFF2-40B4-BE49-F238E27FC236}">
                <a16:creationId xmlns:a16="http://schemas.microsoft.com/office/drawing/2014/main" id="{8650E65A-77F2-BD31-7884-036E0E1C7699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304800" y="4038600"/>
            <a:ext cx="8340436" cy="205739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5875" cap="rnd">
            <a:solidFill>
              <a:srgbClr val="00AEC7">
                <a:alpha val="59000"/>
              </a:srgbClr>
            </a:solidFill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274320" tIns="274320" rIns="274320" bIns="274320"/>
          <a:lstStyle>
            <a:lvl1pPr marL="0" indent="0">
              <a:buNone/>
              <a:defRPr sz="1800" b="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400">
                <a:solidFill>
                  <a:schemeClr val="tx1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23" name="Content Placeholder 2">
            <a:extLst>
              <a:ext uri="{FF2B5EF4-FFF2-40B4-BE49-F238E27FC236}">
                <a16:creationId xmlns:a16="http://schemas.microsoft.com/office/drawing/2014/main" id="{307E5F9A-4C8E-B655-9F97-B41B055E27A3}"/>
              </a:ext>
            </a:extLst>
          </p:cNvPr>
          <p:cNvSpPr>
            <a:spLocks noGrp="1"/>
          </p:cNvSpPr>
          <p:nvPr>
            <p:ph idx="12"/>
          </p:nvPr>
        </p:nvSpPr>
        <p:spPr>
          <a:xfrm>
            <a:off x="304800" y="1219201"/>
            <a:ext cx="8305800" cy="2042317"/>
          </a:xfrm>
          <a:prstGeom prst="rect">
            <a:avLst/>
          </a:prstGeom>
          <a:solidFill>
            <a:schemeClr val="bg2"/>
          </a:solidFill>
          <a:ln w="15875" cap="rnd">
            <a:solidFill>
              <a:schemeClr val="bg1">
                <a:lumMod val="85000"/>
                <a:alpha val="59000"/>
              </a:schemeClr>
            </a:solidFill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274320" tIns="274320" rIns="274320" bIns="274320"/>
          <a:lstStyle>
            <a:lvl1pPr marL="0" indent="0">
              <a:buNone/>
              <a:defRPr sz="2000" b="0">
                <a:solidFill>
                  <a:schemeClr val="tx1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8510886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 2 (Gray Titl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BDA98D29-CFFC-C296-B023-91A03EEC3E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E12A03F-8D2E-8532-3203-031013FA5A10}"/>
              </a:ext>
            </a:extLst>
          </p:cNvPr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2FFCD6A5-9B36-D9E5-72F2-FBEA5B672AB9}"/>
              </a:ext>
            </a:extLst>
          </p:cNvPr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4EFC8874-25EC-5A5F-D57F-0691879F1F4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762000"/>
            <a:ext cx="5562600" cy="5334000"/>
          </a:xfrm>
          <a:prstGeom prst="rect">
            <a:avLst/>
          </a:prstGeom>
        </p:spPr>
        <p:txBody>
          <a:bodyPr lIns="274320" tIns="274320" rIns="274320" bIns="274320"/>
          <a:lstStyle>
            <a:lvl1pPr marL="0" indent="0">
              <a:buNone/>
              <a:defRPr sz="2000" b="0">
                <a:solidFill>
                  <a:schemeClr val="tx1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9D7C7B98-DF84-E7E1-CF67-1DA50AD90673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5867400" y="914400"/>
            <a:ext cx="2971800" cy="5181600"/>
          </a:xfrm>
          <a:prstGeom prst="rect">
            <a:avLst/>
          </a:prstGeom>
          <a:solidFill>
            <a:srgbClr val="E6EBF0"/>
          </a:solidFill>
          <a:ln w="15875" cap="rnd">
            <a:solidFill>
              <a:schemeClr val="bg1">
                <a:lumMod val="85000"/>
                <a:alpha val="62000"/>
              </a:schemeClr>
            </a:solidFill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274320" tIns="182880" rIns="274320" bIns="182880"/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 sz="1400">
                <a:solidFill>
                  <a:schemeClr val="tx2"/>
                </a:solidFill>
              </a:defRPr>
            </a:lvl2pPr>
            <a:lvl3pPr>
              <a:defRPr sz="1200"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0" name="Footer Placeholder 4">
            <a:extLst>
              <a:ext uri="{FF2B5EF4-FFF2-40B4-BE49-F238E27FC236}">
                <a16:creationId xmlns:a16="http://schemas.microsoft.com/office/drawing/2014/main" id="{D41AE20F-67AB-7F58-E5C0-B80B60EB4F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BB40FEBA-A659-D520-0764-206779E237E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5611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124008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 2 (Blue Titl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21C8B81A-95BD-E991-9B9F-3E9298BDDD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BD1C03C-3DF7-A3DE-6887-F11B8EF5149C}"/>
              </a:ext>
            </a:extLst>
          </p:cNvPr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BFB76CBF-9431-A50C-08E3-E8EE4F236149}"/>
              </a:ext>
            </a:extLst>
          </p:cNvPr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E0BA04B7-EE99-D736-11AC-D183C0DF7AC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762000"/>
            <a:ext cx="5410200" cy="5334000"/>
          </a:xfrm>
          <a:prstGeom prst="rect">
            <a:avLst/>
          </a:prstGeom>
        </p:spPr>
        <p:txBody>
          <a:bodyPr lIns="274320" tIns="274320" rIns="274320" bIns="274320"/>
          <a:lstStyle>
            <a:lvl1pPr marL="0" indent="0">
              <a:buNone/>
              <a:defRPr sz="2000" b="1">
                <a:solidFill>
                  <a:schemeClr val="tx2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3A5A8A3F-3706-273B-1AFB-760A102730E0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5867400" y="914400"/>
            <a:ext cx="2971800" cy="5181600"/>
          </a:xfrm>
          <a:prstGeom prst="rect">
            <a:avLst/>
          </a:prstGeom>
          <a:solidFill>
            <a:srgbClr val="E6EBF0"/>
          </a:solidFill>
          <a:ln w="15875" cap="rnd">
            <a:solidFill>
              <a:schemeClr val="bg1">
                <a:lumMod val="85000"/>
                <a:alpha val="62000"/>
              </a:schemeClr>
            </a:solidFill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274320" tIns="182880" rIns="274320" bIns="182880"/>
          <a:lstStyle>
            <a:lvl1pPr marL="0" indent="0">
              <a:buNone/>
              <a:defRPr sz="1600" b="0">
                <a:solidFill>
                  <a:schemeClr val="accent1"/>
                </a:solidFill>
              </a:defRPr>
            </a:lvl1pPr>
            <a:lvl2pPr>
              <a:defRPr sz="1400">
                <a:solidFill>
                  <a:schemeClr val="tx2"/>
                </a:solidFill>
              </a:defRPr>
            </a:lvl2pPr>
            <a:lvl3pPr>
              <a:defRPr sz="1200"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Footer Placeholder 4">
            <a:extLst>
              <a:ext uri="{FF2B5EF4-FFF2-40B4-BE49-F238E27FC236}">
                <a16:creationId xmlns:a16="http://schemas.microsoft.com/office/drawing/2014/main" id="{DB59DB38-0284-35BB-FCF2-EAA64B408B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5" name="Slide Number Placeholder 5">
            <a:extLst>
              <a:ext uri="{FF2B5EF4-FFF2-40B4-BE49-F238E27FC236}">
                <a16:creationId xmlns:a16="http://schemas.microsoft.com/office/drawing/2014/main" id="{9556402B-DC9D-8431-8023-AD335228053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5611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798458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ate with Captions (Aqua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304800" y="762000"/>
            <a:ext cx="5181600" cy="5486400"/>
          </a:xfrm>
          <a:prstGeom prst="rect">
            <a:avLst/>
          </a:prstGeom>
        </p:spPr>
        <p:txBody>
          <a:bodyPr lIns="274320" tIns="274320" rIns="274320" bIns="274320"/>
          <a:lstStyle>
            <a:lvl1pPr marL="0" indent="0">
              <a:buNone/>
              <a:defRPr sz="2000" b="1">
                <a:solidFill>
                  <a:schemeClr val="tx1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87CE442-37B7-476C-9FE8-E96267B02A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0D15576-9FF6-A891-FEC4-42E2548A9FC7}"/>
              </a:ext>
            </a:extLst>
          </p:cNvPr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8556E2A8-9379-D337-6383-63A755F631AD}"/>
              </a:ext>
            </a:extLst>
          </p:cNvPr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Footer Placeholder 4">
            <a:extLst>
              <a:ext uri="{FF2B5EF4-FFF2-40B4-BE49-F238E27FC236}">
                <a16:creationId xmlns:a16="http://schemas.microsoft.com/office/drawing/2014/main" id="{3DA0FCEA-D36B-8171-D6EF-668CFAA336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2435EFE1-64FF-A596-7050-A720211A5B2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5611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7029BC0-04FA-F2B5-5399-0E40A64D3564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5486400" y="838199"/>
            <a:ext cx="3352800" cy="541020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5875" cap="rnd">
            <a:solidFill>
              <a:srgbClr val="00AEC7">
                <a:alpha val="59000"/>
              </a:srgbClr>
            </a:solidFill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274320" tIns="274320" rIns="274320" bIns="274320"/>
          <a:lstStyle>
            <a:lvl1pPr marL="0" indent="0">
              <a:buNone/>
              <a:defRPr sz="1800" b="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400">
                <a:solidFill>
                  <a:schemeClr val="tx1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64329111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ape Background with Colum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4BF0DE-C10A-1045-5990-B1FA49AF9E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71C69C7-7D39-DEDD-BE1B-B8C046B0CA95}"/>
              </a:ext>
            </a:extLst>
          </p:cNvPr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ADE78E12-A908-1977-15C5-27DAB2FF2F2B}"/>
              </a:ext>
            </a:extLst>
          </p:cNvPr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Footer Placeholder 4">
            <a:extLst>
              <a:ext uri="{FF2B5EF4-FFF2-40B4-BE49-F238E27FC236}">
                <a16:creationId xmlns:a16="http://schemas.microsoft.com/office/drawing/2014/main" id="{CEE2A56D-1F8F-6D34-5142-3AFE504C04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3" name="Slide Number Placeholder 5">
            <a:extLst>
              <a:ext uri="{FF2B5EF4-FFF2-40B4-BE49-F238E27FC236}">
                <a16:creationId xmlns:a16="http://schemas.microsoft.com/office/drawing/2014/main" id="{19A953EB-673D-F477-0F68-19BB3308497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5611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6">
            <a:extLst>
              <a:ext uri="{FF2B5EF4-FFF2-40B4-BE49-F238E27FC236}">
                <a16:creationId xmlns:a16="http://schemas.microsoft.com/office/drawing/2014/main" id="{18275120-314C-AFBD-B170-4B990F0EFBAF}"/>
              </a:ext>
            </a:extLst>
          </p:cNvPr>
          <p:cNvSpPr>
            <a:spLocks noGrp="1"/>
          </p:cNvSpPr>
          <p:nvPr>
            <p:ph type="body" sz="half" idx="17"/>
          </p:nvPr>
        </p:nvSpPr>
        <p:spPr>
          <a:xfrm>
            <a:off x="304801" y="1066800"/>
            <a:ext cx="8534400" cy="219136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5875" cap="rnd" cmpd="sng">
            <a:solidFill>
              <a:schemeClr val="accent1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182880" tIns="182880" rIns="182880" bIns="182880" numCol="2" spcCol="548640">
            <a:sp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>
              <a:defRPr sz="1800">
                <a:solidFill>
                  <a:schemeClr val="accent2"/>
                </a:solidFill>
              </a:defRPr>
            </a:lvl2pPr>
            <a:lvl3pPr>
              <a:defRPr sz="1600">
                <a:solidFill>
                  <a:schemeClr val="accent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2"/>
            <a:endParaRPr lang="en-US"/>
          </a:p>
          <a:p>
            <a:pPr lvl="2"/>
            <a:endParaRPr lang="en-US"/>
          </a:p>
          <a:p>
            <a:pPr lvl="2"/>
            <a:endParaRPr lang="en-US"/>
          </a:p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2"/>
            <a:endParaRPr lang="en-US"/>
          </a:p>
          <a:p>
            <a:pPr lvl="2"/>
            <a:endParaRPr lang="en-US"/>
          </a:p>
        </p:txBody>
      </p:sp>
      <p:sp>
        <p:nvSpPr>
          <p:cNvPr id="4" name="Text Placeholder 6">
            <a:extLst>
              <a:ext uri="{FF2B5EF4-FFF2-40B4-BE49-F238E27FC236}">
                <a16:creationId xmlns:a16="http://schemas.microsoft.com/office/drawing/2014/main" id="{9C95B286-9A86-1DCC-052D-7E695490B198}"/>
              </a:ext>
            </a:extLst>
          </p:cNvPr>
          <p:cNvSpPr>
            <a:spLocks noGrp="1"/>
          </p:cNvSpPr>
          <p:nvPr>
            <p:ph type="body" sz="half" idx="18"/>
          </p:nvPr>
        </p:nvSpPr>
        <p:spPr>
          <a:xfrm>
            <a:off x="304801" y="3574374"/>
            <a:ext cx="8534400" cy="2277547"/>
          </a:xfrm>
          <a:prstGeom prst="rect">
            <a:avLst/>
          </a:prstGeom>
          <a:solidFill>
            <a:srgbClr val="093C61"/>
          </a:solidFill>
          <a:ln w="15875" cap="rnd" cmpd="sng">
            <a:solidFill>
              <a:srgbClr val="093C61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182880" tIns="182880" rIns="182880" bIns="182880" numCol="3" spcCol="548640">
            <a:spAutoFit/>
          </a:bodyPr>
          <a:lstStyle>
            <a:lvl1pPr marL="0" indent="0">
              <a:buNone/>
              <a:defRPr sz="200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bg1"/>
                </a:solidFill>
              </a:defRPr>
            </a:lvl2pPr>
            <a:lvl3pPr marL="914400" indent="0">
              <a:buNone/>
              <a:defRPr sz="1600">
                <a:solidFill>
                  <a:schemeClr val="bg1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2"/>
            <a:endParaRPr lang="en-US"/>
          </a:p>
          <a:p>
            <a:pPr lvl="0"/>
            <a:endParaRPr lang="en-US"/>
          </a:p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2"/>
            <a:endParaRPr lang="en-US"/>
          </a:p>
          <a:p>
            <a:pPr lvl="0"/>
            <a:endParaRPr lang="en-US"/>
          </a:p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2"/>
            <a:endParaRPr lang="en-US"/>
          </a:p>
          <a:p>
            <a:pPr lvl="2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302936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um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304800" y="762000"/>
            <a:ext cx="4210050" cy="5029201"/>
          </a:xfrm>
          <a:prstGeom prst="rect">
            <a:avLst/>
          </a:prstGeom>
        </p:spPr>
        <p:txBody>
          <a:bodyPr lIns="274320" tIns="274320" rIns="274320" bIns="274320"/>
          <a:lstStyle>
            <a:lvl1pPr>
              <a:defRPr lang="en-US" sz="2000" dirty="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4629150" y="762000"/>
            <a:ext cx="3886200" cy="5029201"/>
          </a:xfrm>
          <a:prstGeom prst="rect">
            <a:avLst/>
          </a:prstGeom>
        </p:spPr>
        <p:txBody>
          <a:bodyPr lIns="274320" tIns="274320" rIns="274320" bIns="274320"/>
          <a:lstStyle>
            <a:lvl1pPr>
              <a:defRPr sz="20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8" name="Rectangle 7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4EF78B07-4E0F-444F-3584-E6AC1A3DDB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5611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94057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8" name="Rectangle 7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Slide Number Placeholder 5">
            <a:extLst>
              <a:ext uri="{FF2B5EF4-FFF2-40B4-BE49-F238E27FC236}">
                <a16:creationId xmlns:a16="http://schemas.microsoft.com/office/drawing/2014/main" id="{E8A51F0A-9475-9DAE-242E-33E187825E2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5611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Content Placeholder 4">
            <a:extLst>
              <a:ext uri="{FF2B5EF4-FFF2-40B4-BE49-F238E27FC236}">
                <a16:creationId xmlns:a16="http://schemas.microsoft.com/office/drawing/2014/main" id="{2EE9DFC8-B2E5-E793-2150-517381008A7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04800" y="762000"/>
            <a:ext cx="2819400" cy="5029201"/>
          </a:xfrm>
          <a:prstGeom prst="rect">
            <a:avLst/>
          </a:prstGeom>
        </p:spPr>
        <p:txBody>
          <a:bodyPr lIns="274320" tIns="274320" rIns="274320" bIns="274320"/>
          <a:lstStyle>
            <a:lvl1pPr>
              <a:defRPr lang="en-US" sz="2000" dirty="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12" name="Content Placeholder 4">
            <a:extLst>
              <a:ext uri="{FF2B5EF4-FFF2-40B4-BE49-F238E27FC236}">
                <a16:creationId xmlns:a16="http://schemas.microsoft.com/office/drawing/2014/main" id="{378E2229-F384-0D03-A606-DDA1EF9C1598}"/>
              </a:ext>
            </a:extLst>
          </p:cNvPr>
          <p:cNvSpPr>
            <a:spLocks noGrp="1"/>
          </p:cNvSpPr>
          <p:nvPr>
            <p:ph sz="half" idx="11"/>
          </p:nvPr>
        </p:nvSpPr>
        <p:spPr>
          <a:xfrm>
            <a:off x="3169229" y="762000"/>
            <a:ext cx="2819400" cy="5029201"/>
          </a:xfrm>
          <a:prstGeom prst="rect">
            <a:avLst/>
          </a:prstGeom>
        </p:spPr>
        <p:txBody>
          <a:bodyPr lIns="274320" tIns="274320" rIns="274320" bIns="274320"/>
          <a:lstStyle>
            <a:lvl1pPr>
              <a:defRPr lang="en-US" sz="2000" dirty="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13" name="Content Placeholder 4">
            <a:extLst>
              <a:ext uri="{FF2B5EF4-FFF2-40B4-BE49-F238E27FC236}">
                <a16:creationId xmlns:a16="http://schemas.microsoft.com/office/drawing/2014/main" id="{A025B271-82B7-1F6E-F1D4-5CDE1CA26D69}"/>
              </a:ext>
            </a:extLst>
          </p:cNvPr>
          <p:cNvSpPr>
            <a:spLocks noGrp="1"/>
          </p:cNvSpPr>
          <p:nvPr>
            <p:ph sz="half" idx="12"/>
          </p:nvPr>
        </p:nvSpPr>
        <p:spPr>
          <a:xfrm>
            <a:off x="6026729" y="762000"/>
            <a:ext cx="2819400" cy="5029201"/>
          </a:xfrm>
          <a:prstGeom prst="rect">
            <a:avLst/>
          </a:prstGeom>
        </p:spPr>
        <p:txBody>
          <a:bodyPr lIns="274320" tIns="274320" rIns="274320" bIns="274320"/>
          <a:lstStyle>
            <a:lvl1pPr>
              <a:defRPr lang="en-US" sz="2000" dirty="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302625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8" name="Rectangle 7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 Placeholder 2">
            <a:extLst>
              <a:ext uri="{FF2B5EF4-FFF2-40B4-BE49-F238E27FC236}">
                <a16:creationId xmlns:a16="http://schemas.microsoft.com/office/drawing/2014/main" id="{A2E64688-55C6-E357-9586-99D476DEA0E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81000" y="1240594"/>
            <a:ext cx="2743200" cy="576262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000">
                <a:solidFill>
                  <a:srgbClr val="00AEC7"/>
                </a:solidFill>
                <a:latin typeface="+mj-lt"/>
              </a:defRPr>
            </a:lvl1pPr>
          </a:lstStyle>
          <a:p>
            <a:endParaRPr lang="en-US"/>
          </a:p>
        </p:txBody>
      </p:sp>
      <p:sp>
        <p:nvSpPr>
          <p:cNvPr id="22" name="Text Placeholder 6">
            <a:extLst>
              <a:ext uri="{FF2B5EF4-FFF2-40B4-BE49-F238E27FC236}">
                <a16:creationId xmlns:a16="http://schemas.microsoft.com/office/drawing/2014/main" id="{5647BB42-DB2F-5A0E-E38E-6058202FE98E}"/>
              </a:ext>
            </a:extLst>
          </p:cNvPr>
          <p:cNvSpPr>
            <a:spLocks noGrp="1"/>
          </p:cNvSpPr>
          <p:nvPr>
            <p:ph type="body" sz="half" idx="15"/>
          </p:nvPr>
        </p:nvSpPr>
        <p:spPr>
          <a:xfrm>
            <a:off x="400516" y="1926394"/>
            <a:ext cx="2743200" cy="3941006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Text Placeholder 2">
            <a:extLst>
              <a:ext uri="{FF2B5EF4-FFF2-40B4-BE49-F238E27FC236}">
                <a16:creationId xmlns:a16="http://schemas.microsoft.com/office/drawing/2014/main" id="{ACFE8832-28AD-B47C-8C26-31B963CA9E5A}"/>
              </a:ext>
            </a:extLst>
          </p:cNvPr>
          <p:cNvSpPr>
            <a:spLocks noGrp="1"/>
          </p:cNvSpPr>
          <p:nvPr>
            <p:ph type="body" idx="16"/>
          </p:nvPr>
        </p:nvSpPr>
        <p:spPr>
          <a:xfrm>
            <a:off x="3200400" y="1240594"/>
            <a:ext cx="2743200" cy="5762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>
                <a:solidFill>
                  <a:srgbClr val="00AEC7"/>
                </a:solidFill>
                <a:latin typeface="+mj-lt"/>
              </a:defRPr>
            </a:lvl1pPr>
          </a:lstStyle>
          <a:p>
            <a:endParaRPr lang="en-US"/>
          </a:p>
        </p:txBody>
      </p:sp>
      <p:sp>
        <p:nvSpPr>
          <p:cNvPr id="24" name="Text Placeholder 6">
            <a:extLst>
              <a:ext uri="{FF2B5EF4-FFF2-40B4-BE49-F238E27FC236}">
                <a16:creationId xmlns:a16="http://schemas.microsoft.com/office/drawing/2014/main" id="{2945EFAC-694A-3BD3-547B-6671ECA14576}"/>
              </a:ext>
            </a:extLst>
          </p:cNvPr>
          <p:cNvSpPr>
            <a:spLocks noGrp="1"/>
          </p:cNvSpPr>
          <p:nvPr>
            <p:ph type="body" sz="half" idx="17"/>
          </p:nvPr>
        </p:nvSpPr>
        <p:spPr>
          <a:xfrm>
            <a:off x="3219916" y="1926394"/>
            <a:ext cx="2743200" cy="3941006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25" name="Text Placeholder 2">
            <a:extLst>
              <a:ext uri="{FF2B5EF4-FFF2-40B4-BE49-F238E27FC236}">
                <a16:creationId xmlns:a16="http://schemas.microsoft.com/office/drawing/2014/main" id="{559C7A71-BBBF-254C-4D14-5F4DC1F4ED33}"/>
              </a:ext>
            </a:extLst>
          </p:cNvPr>
          <p:cNvSpPr>
            <a:spLocks noGrp="1"/>
          </p:cNvSpPr>
          <p:nvPr>
            <p:ph type="body" idx="18"/>
          </p:nvPr>
        </p:nvSpPr>
        <p:spPr>
          <a:xfrm>
            <a:off x="6000284" y="1237099"/>
            <a:ext cx="2743200" cy="576262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000">
                <a:solidFill>
                  <a:srgbClr val="00AEC7"/>
                </a:solidFill>
                <a:latin typeface="+mj-lt"/>
              </a:defRPr>
            </a:lvl1pPr>
          </a:lstStyle>
          <a:p>
            <a:endParaRPr lang="en-US"/>
          </a:p>
        </p:txBody>
      </p:sp>
      <p:sp>
        <p:nvSpPr>
          <p:cNvPr id="26" name="Text Placeholder 6">
            <a:extLst>
              <a:ext uri="{FF2B5EF4-FFF2-40B4-BE49-F238E27FC236}">
                <a16:creationId xmlns:a16="http://schemas.microsoft.com/office/drawing/2014/main" id="{B003D11D-EC33-ECB2-82CF-2D9A887EAC5E}"/>
              </a:ext>
            </a:extLst>
          </p:cNvPr>
          <p:cNvSpPr>
            <a:spLocks noGrp="1"/>
          </p:cNvSpPr>
          <p:nvPr>
            <p:ph type="body" sz="half" idx="19"/>
          </p:nvPr>
        </p:nvSpPr>
        <p:spPr>
          <a:xfrm>
            <a:off x="6019800" y="1922899"/>
            <a:ext cx="2743200" cy="3941006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27" name="Slide Number Placeholder 5">
            <a:extLst>
              <a:ext uri="{FF2B5EF4-FFF2-40B4-BE49-F238E27FC236}">
                <a16:creationId xmlns:a16="http://schemas.microsoft.com/office/drawing/2014/main" id="{3C43E465-E8F7-518D-DB0A-14D6D410852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5611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637960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with Shap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graphicFrame>
        <p:nvGraphicFramePr>
          <p:cNvPr id="8" name="Diagram 7">
            <a:extLst>
              <a:ext uri="{FF2B5EF4-FFF2-40B4-BE49-F238E27FC236}">
                <a16:creationId xmlns:a16="http://schemas.microsoft.com/office/drawing/2014/main" id="{F9EE3F64-5084-626C-72A7-533838A69759}"/>
              </a:ext>
            </a:extLst>
          </p:cNvPr>
          <p:cNvGraphicFramePr/>
          <p:nvPr userDrawn="1">
            <p:extLst>
              <p:ext uri="{D42A27DB-BD31-4B8C-83A1-F6EECF244321}">
                <p14:modId xmlns:p14="http://schemas.microsoft.com/office/powerpoint/2010/main" val="2536825941"/>
              </p:ext>
            </p:extLst>
          </p:nvPr>
        </p:nvGraphicFramePr>
        <p:xfrm>
          <a:off x="304800" y="762000"/>
          <a:ext cx="8534400" cy="5486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9" name="Title 1">
            <a:extLst>
              <a:ext uri="{FF2B5EF4-FFF2-40B4-BE49-F238E27FC236}">
                <a16:creationId xmlns:a16="http://schemas.microsoft.com/office/drawing/2014/main" id="{440F2B08-EC92-A561-8BE4-EDCE8DB345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1FF5FC3-0BB0-C369-E541-DAB7BF2A7B43}"/>
              </a:ext>
            </a:extLst>
          </p:cNvPr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7E1BA5E2-F942-F1C0-42B8-24244D128FA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5611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43866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2130429"/>
            <a:ext cx="8005618" cy="1470025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52418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FBA199AC-D2A1-091A-DA81-F6D6886C50B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5611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831665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5">
            <a:extLst>
              <a:ext uri="{FF2B5EF4-FFF2-40B4-BE49-F238E27FC236}">
                <a16:creationId xmlns:a16="http://schemas.microsoft.com/office/drawing/2014/main" id="{B84D1CB6-92C2-F892-BEE2-D7DE748ACA7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5611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62645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7635F2-47C7-E5B0-DC5D-8BCFB402691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95400" y="2206629"/>
            <a:ext cx="7391400" cy="1470025"/>
          </a:xfrm>
          <a:prstGeom prst="rect">
            <a:avLst/>
          </a:prstGeom>
        </p:spPr>
        <p:txBody>
          <a:bodyPr/>
          <a:lstStyle>
            <a:lvl1pPr algn="ctr">
              <a:defRPr b="1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375FD51-383E-7023-CF18-A1096F0F277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228241" y="3962400"/>
            <a:ext cx="554416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9D3E071B-3191-735B-1E53-53195D771F0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5611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010534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(Gray Titl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5">
            <a:extLst>
              <a:ext uri="{FF2B5EF4-FFF2-40B4-BE49-F238E27FC236}">
                <a16:creationId xmlns:a16="http://schemas.microsoft.com/office/drawing/2014/main" id="{F5775D9C-A163-0AE2-B1A6-0B1992510CD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5611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17EF50F-9FD6-D876-630B-1BB9772EDA0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4400" y="0"/>
            <a:ext cx="7620002" cy="6172200"/>
          </a:xfrm>
          <a:prstGeom prst="rect">
            <a:avLst/>
          </a:prstGeom>
        </p:spPr>
        <p:txBody>
          <a:bodyPr lIns="914400" tIns="914400"/>
          <a:lstStyle>
            <a:lvl1pPr marL="0" indent="0">
              <a:buNone/>
              <a:defRPr b="0">
                <a:solidFill>
                  <a:schemeClr val="accent1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22010766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2 (Blue Titl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914400" y="0"/>
            <a:ext cx="7620002" cy="6172200"/>
          </a:xfrm>
          <a:prstGeom prst="rect">
            <a:avLst/>
          </a:prstGeom>
        </p:spPr>
        <p:txBody>
          <a:bodyPr lIns="914400" tIns="914400"/>
          <a:lstStyle>
            <a:lvl1pPr marL="0" indent="0">
              <a:buNone/>
              <a:defRPr b="0">
                <a:solidFill>
                  <a:schemeClr val="tx1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" name="Slide Number Placeholder 5">
            <a:extLst>
              <a:ext uri="{FF2B5EF4-FFF2-40B4-BE49-F238E27FC236}">
                <a16:creationId xmlns:a16="http://schemas.microsoft.com/office/drawing/2014/main" id="{ECA9812F-1971-A6EB-3683-540A757044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5611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138389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 (Gray Titl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A08BA54D-6CCD-C3E8-6751-1276B8364E6C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5486400" y="0"/>
            <a:ext cx="3657600" cy="6858000"/>
          </a:xfrm>
          <a:prstGeom prst="rect">
            <a:avLst/>
          </a:prstGeom>
          <a:solidFill>
            <a:srgbClr val="E6EBF0"/>
          </a:solidFill>
        </p:spPr>
        <p:txBody>
          <a:bodyPr lIns="274320" tIns="960120" rIns="274320" bIns="731520"/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>
              <a:defRPr sz="20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953FC956-A879-5B22-35BA-D236C87FBE5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5611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E6A410FC-F79C-D1EE-BC59-B3D7D49806A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4400" y="0"/>
            <a:ext cx="4572000" cy="6172200"/>
          </a:xfrm>
          <a:prstGeom prst="rect">
            <a:avLst/>
          </a:prstGeom>
        </p:spPr>
        <p:txBody>
          <a:bodyPr lIns="914400" tIns="914400"/>
          <a:lstStyle>
            <a:lvl1pPr marL="0" indent="0">
              <a:buNone/>
              <a:defRPr b="0">
                <a:solidFill>
                  <a:schemeClr val="accent1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58143635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 (Blue Titl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A08BA54D-6CCD-C3E8-6751-1276B8364E6C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5486400" y="0"/>
            <a:ext cx="3657600" cy="6858000"/>
          </a:xfrm>
          <a:prstGeom prst="rect">
            <a:avLst/>
          </a:prstGeom>
          <a:solidFill>
            <a:srgbClr val="E6EBF0"/>
          </a:solidFill>
        </p:spPr>
        <p:txBody>
          <a:bodyPr lIns="274320" tIns="960120" rIns="274320" bIns="731520"/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>
              <a:defRPr sz="20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7A8D8C4E-4BE2-888F-3F85-54FC3D912AF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5611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173ABB5D-9742-CBF2-15A7-11E66774A8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4400" y="0"/>
            <a:ext cx="4572000" cy="6172200"/>
          </a:xfrm>
          <a:prstGeom prst="rect">
            <a:avLst/>
          </a:prstGeom>
        </p:spPr>
        <p:txBody>
          <a:bodyPr lIns="914400" tIns="914400"/>
          <a:lstStyle>
            <a:lvl1pPr marL="0" indent="0">
              <a:buNone/>
              <a:defRPr b="0">
                <a:solidFill>
                  <a:schemeClr val="tx1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38932473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 and Gray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A08BA54D-6CCD-C3E8-6751-1276B8364E6C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1600200" y="3429000"/>
            <a:ext cx="7010400" cy="2819400"/>
          </a:xfrm>
          <a:prstGeom prst="rect">
            <a:avLst/>
          </a:prstGeom>
          <a:solidFill>
            <a:srgbClr val="E6EBF0"/>
          </a:solidFill>
          <a:ln w="15875" cap="rnd">
            <a:solidFill>
              <a:schemeClr val="bg1">
                <a:lumMod val="85000"/>
                <a:alpha val="59000"/>
              </a:schemeClr>
            </a:solidFill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274320" tIns="274320" rIns="274320" bIns="274320"/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>
              <a:defRPr sz="20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B242DC6D-47B2-4BEB-A8AA-8A0002CC16B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5611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4922C3B1-E57B-52E5-9F21-33863CDB213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4400" y="0"/>
            <a:ext cx="7696200" cy="3429000"/>
          </a:xfrm>
          <a:prstGeom prst="rect">
            <a:avLst/>
          </a:prstGeom>
        </p:spPr>
        <p:txBody>
          <a:bodyPr lIns="914400" tIns="914400"/>
          <a:lstStyle>
            <a:lvl1pPr marL="0" indent="0">
              <a:buNone/>
              <a:defRPr b="0">
                <a:solidFill>
                  <a:schemeClr val="accent1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45899779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 2 (Blue Titl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A3182A6B-DC34-4468-C956-97A4DC54355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5611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F7AFAAF5-F226-6389-E586-DC0463600789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1600200" y="3429000"/>
            <a:ext cx="7010400" cy="2819400"/>
          </a:xfrm>
          <a:prstGeom prst="rect">
            <a:avLst/>
          </a:prstGeom>
          <a:solidFill>
            <a:srgbClr val="E6EBF0"/>
          </a:solidFill>
          <a:ln w="15875" cap="rnd">
            <a:solidFill>
              <a:schemeClr val="bg1">
                <a:lumMod val="85000"/>
                <a:alpha val="59000"/>
              </a:schemeClr>
            </a:solidFill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274320" tIns="274320" rIns="274320" bIns="274320"/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>
              <a:defRPr sz="20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D99807EB-47DD-8DF6-305A-C4E5A3D892E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4400" y="0"/>
            <a:ext cx="7696200" cy="3429000"/>
          </a:xfrm>
          <a:prstGeom prst="rect">
            <a:avLst/>
          </a:prstGeom>
        </p:spPr>
        <p:txBody>
          <a:bodyPr lIns="914400" tIns="914400"/>
          <a:lstStyle>
            <a:lvl1pPr marL="0" indent="0">
              <a:buNone/>
              <a:defRPr b="0">
                <a:solidFill>
                  <a:schemeClr val="accent1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15842642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 3 (Gray Titl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CA431F1-E681-368A-8F5C-DBA97E41C33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24000" y="990600"/>
            <a:ext cx="3352800" cy="5486400"/>
          </a:xfrm>
          <a:prstGeom prst="rect">
            <a:avLst/>
          </a:prstGeom>
        </p:spPr>
        <p:txBody>
          <a:bodyPr lIns="274320" tIns="274320" rIns="274320" bIns="274320"/>
          <a:lstStyle>
            <a:lvl1pPr marL="0" indent="0">
              <a:buNone/>
              <a:defRPr sz="2000" b="0">
                <a:solidFill>
                  <a:schemeClr val="tx1"/>
                </a:solidFill>
              </a:defRPr>
            </a:lvl1pPr>
            <a:lvl2pPr>
              <a:defRPr sz="20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6AD76CDD-E83E-314F-46D6-468E51433F47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5105400" y="990601"/>
            <a:ext cx="3505200" cy="5410200"/>
          </a:xfrm>
          <a:prstGeom prst="rect">
            <a:avLst/>
          </a:prstGeom>
          <a:solidFill>
            <a:srgbClr val="E6EBF0"/>
          </a:solidFill>
          <a:ln w="15875" cap="rnd">
            <a:solidFill>
              <a:schemeClr val="bg1">
                <a:lumMod val="85000"/>
                <a:alpha val="59000"/>
              </a:schemeClr>
            </a:solidFill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274320" tIns="274320" rIns="274320" bIns="274320"/>
          <a:lstStyle>
            <a:lvl1pPr marL="0" indent="0">
              <a:buNone/>
              <a:defRPr sz="2000" b="0">
                <a:solidFill>
                  <a:schemeClr val="tx1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DA4A3320-2AAB-0F80-784F-76D0C98A40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0" y="472282"/>
            <a:ext cx="7315200" cy="518318"/>
          </a:xfrm>
          <a:prstGeom prst="rect">
            <a:avLst/>
          </a:prstGeom>
        </p:spPr>
        <p:txBody>
          <a:bodyPr lIns="274320"/>
          <a:lstStyle>
            <a:lvl1pPr algn="l">
              <a:defRPr sz="2800" b="1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" name="Slide Number Placeholder 5">
            <a:extLst>
              <a:ext uri="{FF2B5EF4-FFF2-40B4-BE49-F238E27FC236}">
                <a16:creationId xmlns:a16="http://schemas.microsoft.com/office/drawing/2014/main" id="{B17BDA0E-C1F9-FF52-4A21-937465BDDD7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5611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267179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 4 (Blue Titl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B3CF171C-297F-4950-0C7E-D8D375822F5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5611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AEB5CE23-0801-2645-C33A-9F9E19FF464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24000" y="990600"/>
            <a:ext cx="3352800" cy="5486400"/>
          </a:xfrm>
          <a:prstGeom prst="rect">
            <a:avLst/>
          </a:prstGeom>
        </p:spPr>
        <p:txBody>
          <a:bodyPr lIns="274320" tIns="274320" rIns="274320" bIns="274320"/>
          <a:lstStyle>
            <a:lvl1pPr marL="0" indent="0">
              <a:buNone/>
              <a:defRPr sz="2000" b="0">
                <a:solidFill>
                  <a:schemeClr val="tx1"/>
                </a:solidFill>
              </a:defRPr>
            </a:lvl1pPr>
            <a:lvl2pPr>
              <a:defRPr sz="20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F8A263E8-3DE1-FE29-FE2A-6585C0D4DCCD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5105400" y="990601"/>
            <a:ext cx="3505200" cy="5410200"/>
          </a:xfrm>
          <a:prstGeom prst="rect">
            <a:avLst/>
          </a:prstGeom>
          <a:solidFill>
            <a:srgbClr val="E6EBF0"/>
          </a:solidFill>
          <a:ln w="15875" cap="rnd">
            <a:solidFill>
              <a:schemeClr val="bg1">
                <a:lumMod val="85000"/>
                <a:alpha val="59000"/>
              </a:schemeClr>
            </a:solidFill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274320" tIns="274320" rIns="274320" bIns="274320"/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9A24D0FB-E176-3A85-94A0-3D5271A740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0" y="472282"/>
            <a:ext cx="7315200" cy="518318"/>
          </a:xfrm>
          <a:prstGeom prst="rect">
            <a:avLst/>
          </a:prstGeom>
        </p:spPr>
        <p:txBody>
          <a:bodyPr lIns="274320"/>
          <a:lstStyle>
            <a:lvl1pPr algn="l">
              <a:defRPr sz="2800" b="1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4909889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2438404"/>
            <a:ext cx="8005618" cy="1470025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5AF8914-EDD3-FC49-4CAF-D7AFEA0598A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5611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5855292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 5 (Aqua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72699664-72AA-34F1-784C-6E6582F0389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5611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A106EE49-B184-8DE1-DEB3-C9D706F2784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24000" y="990600"/>
            <a:ext cx="3352800" cy="5486400"/>
          </a:xfrm>
          <a:prstGeom prst="rect">
            <a:avLst/>
          </a:prstGeom>
        </p:spPr>
        <p:txBody>
          <a:bodyPr lIns="274320" tIns="274320" rIns="274320" bIns="274320"/>
          <a:lstStyle>
            <a:lvl1pPr marL="0" indent="0">
              <a:buNone/>
              <a:defRPr sz="2000" b="0">
                <a:solidFill>
                  <a:schemeClr val="tx1"/>
                </a:solidFill>
              </a:defRPr>
            </a:lvl1pPr>
            <a:lvl2pPr>
              <a:defRPr sz="20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10830282-F265-20EB-31BA-835917B411D5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5105400" y="990601"/>
            <a:ext cx="3505200" cy="54102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5875" cap="rnd">
            <a:solidFill>
              <a:schemeClr val="accent1">
                <a:alpha val="59000"/>
              </a:schemeClr>
            </a:solidFill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274320" tIns="274320" rIns="274320" bIns="274320"/>
          <a:lstStyle>
            <a:lvl1pPr marL="0" indent="0">
              <a:buNone/>
              <a:defRPr sz="2000" b="0">
                <a:solidFill>
                  <a:schemeClr val="tx1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A52C17FD-3EC6-0937-A579-73189B204F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0" y="472282"/>
            <a:ext cx="7315200" cy="518318"/>
          </a:xfrm>
          <a:prstGeom prst="rect">
            <a:avLst/>
          </a:prstGeom>
        </p:spPr>
        <p:txBody>
          <a:bodyPr lIns="274320"/>
          <a:lstStyle>
            <a:lvl1pPr algn="l">
              <a:defRPr sz="2800" b="1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87883853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in Shape with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6">
            <a:extLst>
              <a:ext uri="{FF2B5EF4-FFF2-40B4-BE49-F238E27FC236}">
                <a16:creationId xmlns:a16="http://schemas.microsoft.com/office/drawing/2014/main" id="{C3ED11FE-8556-BDBD-C1A4-1DDF827CEB3F}"/>
              </a:ext>
            </a:extLst>
          </p:cNvPr>
          <p:cNvSpPr>
            <a:spLocks noGrp="1"/>
          </p:cNvSpPr>
          <p:nvPr>
            <p:ph type="body" sz="half" idx="17"/>
          </p:nvPr>
        </p:nvSpPr>
        <p:spPr>
          <a:xfrm>
            <a:off x="1638300" y="1127931"/>
            <a:ext cx="7213840" cy="262841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5875" cap="rnd" cmpd="sng">
            <a:solidFill>
              <a:schemeClr val="accent1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274320" tIns="274320" rIns="274320" bIns="274320" numCol="2" spcCol="548640">
            <a:sp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>
              <a:defRPr sz="1800">
                <a:solidFill>
                  <a:schemeClr val="accent2"/>
                </a:solidFill>
              </a:defRPr>
            </a:lvl2pPr>
            <a:lvl3pPr marL="914400" indent="0">
              <a:buNone/>
              <a:defRPr sz="1600">
                <a:solidFill>
                  <a:schemeClr val="accent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2"/>
            <a:endParaRPr lang="en-US"/>
          </a:p>
          <a:p>
            <a:pPr lvl="2"/>
            <a:endParaRPr lang="en-US"/>
          </a:p>
          <a:p>
            <a:pPr lvl="2"/>
            <a:endParaRPr lang="en-US"/>
          </a:p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2"/>
            <a:endParaRPr lang="en-US"/>
          </a:p>
          <a:p>
            <a:pPr lvl="2"/>
            <a:endParaRPr lang="en-US"/>
          </a:p>
        </p:txBody>
      </p:sp>
      <p:sp>
        <p:nvSpPr>
          <p:cNvPr id="5" name="Text Placeholder 6">
            <a:extLst>
              <a:ext uri="{FF2B5EF4-FFF2-40B4-BE49-F238E27FC236}">
                <a16:creationId xmlns:a16="http://schemas.microsoft.com/office/drawing/2014/main" id="{FB0943CB-AB77-66FC-B5C6-9EF57AD713B2}"/>
              </a:ext>
            </a:extLst>
          </p:cNvPr>
          <p:cNvSpPr>
            <a:spLocks noGrp="1"/>
          </p:cNvSpPr>
          <p:nvPr>
            <p:ph type="body" sz="half" idx="18"/>
          </p:nvPr>
        </p:nvSpPr>
        <p:spPr>
          <a:xfrm>
            <a:off x="1638300" y="3962400"/>
            <a:ext cx="7213840" cy="2268313"/>
          </a:xfrm>
          <a:prstGeom prst="rect">
            <a:avLst/>
          </a:prstGeom>
          <a:solidFill>
            <a:srgbClr val="093C61"/>
          </a:solidFill>
          <a:ln w="15875" cap="rnd" cmpd="sng">
            <a:solidFill>
              <a:srgbClr val="093C61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274320" tIns="274320" rIns="274320" bIns="274320" numCol="3" spcCol="548640">
            <a:spAutoFit/>
          </a:bodyPr>
          <a:lstStyle>
            <a:lvl1pPr marL="0" indent="0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 marL="914400" indent="0">
              <a:buNone/>
              <a:defRPr sz="1200">
                <a:solidFill>
                  <a:schemeClr val="bg1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2"/>
            <a:endParaRPr lang="en-US"/>
          </a:p>
          <a:p>
            <a:pPr lvl="2"/>
            <a:endParaRPr lang="en-US"/>
          </a:p>
          <a:p>
            <a:pPr lvl="2"/>
            <a:endParaRPr lang="en-US"/>
          </a:p>
          <a:p>
            <a:pPr lvl="2"/>
            <a:endParaRPr lang="en-US"/>
          </a:p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2"/>
            <a:endParaRPr lang="en-US"/>
          </a:p>
          <a:p>
            <a:pPr lvl="2"/>
            <a:endParaRPr lang="en-US"/>
          </a:p>
          <a:p>
            <a:pPr lvl="2"/>
            <a:endParaRPr lang="en-US"/>
          </a:p>
          <a:p>
            <a:pPr lvl="2"/>
            <a:endParaRPr lang="en-US"/>
          </a:p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2"/>
            <a:endParaRPr lang="en-US"/>
          </a:p>
          <a:p>
            <a:pPr lvl="2"/>
            <a:endParaRPr lang="en-US"/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6FB956A1-A25D-DD57-0C23-A5E2DB94E5D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5611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2F52A6F6-BF09-CAD7-9F06-9654C66946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0" y="472282"/>
            <a:ext cx="7315200" cy="518318"/>
          </a:xfrm>
          <a:prstGeom prst="rect">
            <a:avLst/>
          </a:prstGeom>
        </p:spPr>
        <p:txBody>
          <a:bodyPr lIns="274320"/>
          <a:lstStyle>
            <a:lvl1pPr algn="l">
              <a:defRPr sz="2800" b="1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5031809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2F5400B3-30FC-250E-0E40-F769CD495FA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5611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87205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762001"/>
            <a:ext cx="8534400" cy="5280822"/>
          </a:xfrm>
          <a:prstGeom prst="rect">
            <a:avLst/>
          </a:prstGeom>
        </p:spPr>
        <p:txBody>
          <a:bodyPr lIns="274320" tIns="274320" rIns="274320" bIns="274320"/>
          <a:lstStyle>
            <a:lvl1pPr>
              <a:defRPr sz="2000" b="0">
                <a:solidFill>
                  <a:schemeClr val="tx1"/>
                </a:solidFill>
              </a:defRPr>
            </a:lvl1pPr>
            <a:lvl2pPr>
              <a:defRPr sz="1800">
                <a:solidFill>
                  <a:srgbClr val="5B6770"/>
                </a:solidFill>
              </a:defRPr>
            </a:lvl2pPr>
            <a:lvl3pPr>
              <a:defRPr sz="1600">
                <a:solidFill>
                  <a:srgbClr val="5B6770"/>
                </a:solidFill>
              </a:defRPr>
            </a:lvl3pPr>
            <a:lvl4pPr>
              <a:defRPr sz="1400">
                <a:solidFill>
                  <a:srgbClr val="5B6770"/>
                </a:solidFill>
              </a:defRPr>
            </a:lvl4pPr>
            <a:lvl5pPr>
              <a:defRPr sz="1200">
                <a:solidFill>
                  <a:srgbClr val="5B6770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15271C7-351C-6A53-1BD1-4B6987F11FC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5611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1117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 (Gray Titl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304800" y="762000"/>
            <a:ext cx="5181600" cy="5410200"/>
          </a:xfrm>
          <a:prstGeom prst="rect">
            <a:avLst/>
          </a:prstGeom>
        </p:spPr>
        <p:txBody>
          <a:bodyPr lIns="274320" tIns="274320" rIns="274320" bIns="274320"/>
          <a:lstStyle>
            <a:lvl1pPr marL="0" indent="0">
              <a:buNone/>
              <a:defRPr sz="2000" b="0">
                <a:solidFill>
                  <a:schemeClr val="tx1"/>
                </a:solidFill>
                <a:latin typeface="+mj-lt"/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 sz="1400">
                <a:solidFill>
                  <a:schemeClr val="tx2"/>
                </a:solidFill>
              </a:defRPr>
            </a:lvl4pPr>
            <a:lvl5pPr>
              <a:defRPr sz="120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A08BA54D-6CCD-C3E8-6751-1276B8364E6C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5486400" y="0"/>
            <a:ext cx="3657600" cy="6464808"/>
          </a:xfrm>
          <a:prstGeom prst="rect">
            <a:avLst/>
          </a:prstGeom>
          <a:solidFill>
            <a:srgbClr val="E6EBF0"/>
          </a:solidFill>
        </p:spPr>
        <p:txBody>
          <a:bodyPr lIns="274320" tIns="1051560" rIns="274320" bIns="731520"/>
          <a:lstStyle>
            <a:lvl1pPr marL="0" indent="0">
              <a:buNone/>
              <a:defRPr sz="2000" b="0">
                <a:solidFill>
                  <a:schemeClr val="tx1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 sz="1400">
                <a:solidFill>
                  <a:schemeClr val="tx2"/>
                </a:solidFill>
              </a:defRPr>
            </a:lvl4pPr>
            <a:lvl5pPr>
              <a:defRPr sz="120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4CC83710-C64D-1BD2-447D-28FF58823C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8FF9252-B1FC-9936-53BB-BEE6DD5CEFBE}"/>
              </a:ext>
            </a:extLst>
          </p:cNvPr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060D07C2-2A38-B953-E52E-4EBD6A8D19A2}"/>
              </a:ext>
            </a:extLst>
          </p:cNvPr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0DBED4E2-E7A2-AE66-639C-4EE96FC065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78926B97-2A6D-A2E6-33E5-91F5C2A6F7B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5611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33229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 (Blue Titl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E560A137-FB98-0536-3809-C26CC3FAD5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762000"/>
            <a:ext cx="5181600" cy="5410200"/>
          </a:xfrm>
          <a:prstGeom prst="rect">
            <a:avLst/>
          </a:prstGeom>
        </p:spPr>
        <p:txBody>
          <a:bodyPr lIns="274320" tIns="274320" rIns="274320" bIns="274320"/>
          <a:lstStyle>
            <a:lvl1pPr marL="0" indent="0">
              <a:buNone/>
              <a:defRPr sz="2000" b="0">
                <a:solidFill>
                  <a:schemeClr val="tx1"/>
                </a:solidFill>
                <a:latin typeface="+mj-lt"/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 sz="1400">
                <a:solidFill>
                  <a:schemeClr val="tx2"/>
                </a:solidFill>
              </a:defRPr>
            </a:lvl4pPr>
            <a:lvl5pPr>
              <a:defRPr sz="120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15AB1D34-51BB-4778-251A-21036E98CE5C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5486400" y="0"/>
            <a:ext cx="3657600" cy="6464808"/>
          </a:xfrm>
          <a:prstGeom prst="rect">
            <a:avLst/>
          </a:prstGeom>
          <a:solidFill>
            <a:srgbClr val="E6EBF0"/>
          </a:solidFill>
        </p:spPr>
        <p:txBody>
          <a:bodyPr lIns="274320" tIns="1051560" rIns="274320" bIns="731520"/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 sz="1400">
                <a:solidFill>
                  <a:schemeClr val="tx2"/>
                </a:solidFill>
              </a:defRPr>
            </a:lvl4pPr>
            <a:lvl5pPr>
              <a:defRPr sz="120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796BAD60-5C45-1A72-0429-2EA7A0968D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A60EBBE-A2F2-20F7-8FB9-432D577E3F22}"/>
              </a:ext>
            </a:extLst>
          </p:cNvPr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130BE998-F70B-DF4E-4F08-F7692DA494DE}"/>
              </a:ext>
            </a:extLst>
          </p:cNvPr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Footer Placeholder 4">
            <a:extLst>
              <a:ext uri="{FF2B5EF4-FFF2-40B4-BE49-F238E27FC236}">
                <a16:creationId xmlns:a16="http://schemas.microsoft.com/office/drawing/2014/main" id="{9EA07743-71C9-2937-9D4F-786590E106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3" name="Slide Number Placeholder 5">
            <a:extLst>
              <a:ext uri="{FF2B5EF4-FFF2-40B4-BE49-F238E27FC236}">
                <a16:creationId xmlns:a16="http://schemas.microsoft.com/office/drawing/2014/main" id="{FC980251-D77A-C3CE-5889-2579FFB6AC5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5611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83138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 (Gray Titl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1A0D26C4-F0B9-8786-63BA-3230F0D9EE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02746A8-CEB7-DA32-2E46-4CD875A53BEE}"/>
              </a:ext>
            </a:extLst>
          </p:cNvPr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5B6770"/>
              </a:solidFill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D81F622A-1E5B-9C1F-4B89-952F231997D8}"/>
              </a:ext>
            </a:extLst>
          </p:cNvPr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8504BE0D-CAFF-A353-053D-04E6FAB5704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762000"/>
            <a:ext cx="8534400" cy="2514600"/>
          </a:xfrm>
          <a:prstGeom prst="rect">
            <a:avLst/>
          </a:prstGeom>
        </p:spPr>
        <p:txBody>
          <a:bodyPr lIns="274320" tIns="274320" rIns="274320" bIns="365760"/>
          <a:lstStyle>
            <a:lvl1pPr marL="0" indent="0">
              <a:buNone/>
              <a:defRPr sz="2000" b="0">
                <a:solidFill>
                  <a:schemeClr val="tx1"/>
                </a:solidFill>
              </a:defRPr>
            </a:lvl1pPr>
            <a:lvl2pPr>
              <a:defRPr sz="2000">
                <a:solidFill>
                  <a:schemeClr val="tx2"/>
                </a:solidFill>
              </a:defRPr>
            </a:lvl2pPr>
            <a:lvl3pPr>
              <a:defRPr sz="1800"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A0A47C1F-9F12-8BE1-EFDD-1FE189FAAD52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304800" y="3429000"/>
            <a:ext cx="8534400" cy="2667000"/>
          </a:xfrm>
          <a:prstGeom prst="rect">
            <a:avLst/>
          </a:prstGeom>
          <a:solidFill>
            <a:srgbClr val="E6EBF0"/>
          </a:solidFill>
          <a:ln w="15875" cap="rnd">
            <a:solidFill>
              <a:schemeClr val="bg1">
                <a:lumMod val="85000"/>
                <a:alpha val="59000"/>
              </a:schemeClr>
            </a:solidFill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274320" tIns="274320" rIns="274320" bIns="274320"/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2"/>
                </a:solidFill>
              </a:defRPr>
            </a:lvl2pPr>
            <a:lvl3pPr>
              <a:defRPr sz="1400"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3" name="Footer Placeholder 4">
            <a:extLst>
              <a:ext uri="{FF2B5EF4-FFF2-40B4-BE49-F238E27FC236}">
                <a16:creationId xmlns:a16="http://schemas.microsoft.com/office/drawing/2014/main" id="{4BAB97C9-A225-B5FE-3934-62A46DFCC2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744CFBEC-5C8F-3F37-0431-43415179EE3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5611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18279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 (Blue Titl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2A0837FE-C71E-9CF6-AC64-3D795C3B5F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2A5C917-3A9B-FEDC-2C2D-7DCD85F5C1DF}"/>
              </a:ext>
            </a:extLst>
          </p:cNvPr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949D2196-8960-8007-C0C0-62EFA03EA586}"/>
              </a:ext>
            </a:extLst>
          </p:cNvPr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C28BCE00-998E-E986-BAB5-DFC04DAB5EA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762000"/>
            <a:ext cx="8534400" cy="4038600"/>
          </a:xfrm>
          <a:prstGeom prst="rect">
            <a:avLst/>
          </a:prstGeom>
        </p:spPr>
        <p:txBody>
          <a:bodyPr lIns="274320" tIns="274320" rIns="274320" bIns="274320"/>
          <a:lstStyle>
            <a:lvl1pPr marL="0" indent="0">
              <a:buNone/>
              <a:defRPr sz="2000" b="0">
                <a:solidFill>
                  <a:schemeClr val="tx1"/>
                </a:solidFill>
              </a:defRPr>
            </a:lvl1pPr>
            <a:lvl2pPr>
              <a:defRPr sz="2000">
                <a:solidFill>
                  <a:schemeClr val="tx2"/>
                </a:solidFill>
              </a:defRPr>
            </a:lvl2pPr>
            <a:lvl3pPr>
              <a:defRPr sz="1800"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F811FEB3-47F2-0622-E85A-BC25AB9BF116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304800" y="4800600"/>
            <a:ext cx="8534400" cy="1295400"/>
          </a:xfrm>
          <a:prstGeom prst="rect">
            <a:avLst/>
          </a:prstGeom>
          <a:solidFill>
            <a:srgbClr val="E6EBF0"/>
          </a:solidFill>
          <a:ln w="15875" cap="rnd">
            <a:solidFill>
              <a:schemeClr val="bg1">
                <a:lumMod val="85000"/>
                <a:alpha val="59000"/>
              </a:schemeClr>
            </a:solidFill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274320" tIns="274320" rIns="274320" bIns="274320"/>
          <a:lstStyle>
            <a:lvl1pPr marL="0" indent="0">
              <a:buNone/>
              <a:defRPr sz="1600" b="0">
                <a:solidFill>
                  <a:schemeClr val="accent1"/>
                </a:solidFill>
              </a:defRPr>
            </a:lvl1pPr>
            <a:lvl2pPr>
              <a:defRPr sz="1400">
                <a:solidFill>
                  <a:schemeClr val="tx2"/>
                </a:solidFill>
              </a:defRPr>
            </a:lvl2pPr>
            <a:lvl3pPr>
              <a:defRPr sz="1200"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3" name="Footer Placeholder 4">
            <a:extLst>
              <a:ext uri="{FF2B5EF4-FFF2-40B4-BE49-F238E27FC236}">
                <a16:creationId xmlns:a16="http://schemas.microsoft.com/office/drawing/2014/main" id="{15A3345B-D5C7-2F88-8026-20E44CDC1C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02DBDC06-CAF6-397A-E258-1B91B7BE4A6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5611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10681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13" Type="http://schemas.openxmlformats.org/officeDocument/2006/relationships/slideLayout" Target="../slideLayouts/slideLayout14.xml"/><Relationship Id="rId1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slideLayout" Target="../slideLayouts/slideLayout13.xml"/><Relationship Id="rId17" Type="http://schemas.openxmlformats.org/officeDocument/2006/relationships/slideLayout" Target="../slideLayouts/slideLayout18.xml"/><Relationship Id="rId2" Type="http://schemas.openxmlformats.org/officeDocument/2006/relationships/slideLayout" Target="../slideLayouts/slideLayout3.xml"/><Relationship Id="rId16" Type="http://schemas.openxmlformats.org/officeDocument/2006/relationships/slideLayout" Target="../slideLayouts/slideLayout17.xml"/><Relationship Id="rId20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5" Type="http://schemas.openxmlformats.org/officeDocument/2006/relationships/slideLayout" Target="../slideLayouts/slideLayout6.xml"/><Relationship Id="rId1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11.xml"/><Relationship Id="rId19" Type="http://schemas.openxmlformats.org/officeDocument/2006/relationships/theme" Target="../theme/theme2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Relationship Id="rId14" Type="http://schemas.openxmlformats.org/officeDocument/2006/relationships/slideLayout" Target="../slideLayouts/slideLayout1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7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2.xml"/><Relationship Id="rId7" Type="http://schemas.openxmlformats.org/officeDocument/2006/relationships/slideLayout" Target="../slideLayouts/slideLayout26.xml"/><Relationship Id="rId12" Type="http://schemas.openxmlformats.org/officeDocument/2006/relationships/slideLayout" Target="../slideLayouts/slideLayout31.xml"/><Relationship Id="rId2" Type="http://schemas.openxmlformats.org/officeDocument/2006/relationships/slideLayout" Target="../slideLayouts/slideLayout21.xml"/><Relationship Id="rId1" Type="http://schemas.openxmlformats.org/officeDocument/2006/relationships/slideLayout" Target="../slideLayouts/slideLayout20.xml"/><Relationship Id="rId6" Type="http://schemas.openxmlformats.org/officeDocument/2006/relationships/slideLayout" Target="../slideLayouts/slideLayout25.xml"/><Relationship Id="rId11" Type="http://schemas.openxmlformats.org/officeDocument/2006/relationships/slideLayout" Target="../slideLayouts/slideLayout30.xml"/><Relationship Id="rId5" Type="http://schemas.openxmlformats.org/officeDocument/2006/relationships/slideLayout" Target="../slideLayouts/slideLayout24.xml"/><Relationship Id="rId10" Type="http://schemas.openxmlformats.org/officeDocument/2006/relationships/slideLayout" Target="../slideLayouts/slideLayout29.xml"/><Relationship Id="rId4" Type="http://schemas.openxmlformats.org/officeDocument/2006/relationships/slideLayout" Target="../slideLayouts/slideLayout23.xml"/><Relationship Id="rId9" Type="http://schemas.openxmlformats.org/officeDocument/2006/relationships/slideLayout" Target="../slideLayouts/slideLayout28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657600" y="0"/>
            <a:ext cx="5486400" cy="6858000"/>
          </a:xfrm>
          <a:prstGeom prst="rect">
            <a:avLst/>
          </a:prstGeom>
          <a:solidFill>
            <a:srgbClr val="E6EBF0"/>
          </a:solidFill>
          <a:ln>
            <a:noFill/>
          </a:ln>
          <a:effectLst>
            <a:outerShdw blurRad="50800" dist="50800" dir="11400000" algn="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014" y="2876281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76969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4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7164D7AF-E2F5-1599-41AA-3C3E7364C4D0}"/>
              </a:ext>
            </a:extLst>
          </p:cNvPr>
          <p:cNvSpPr/>
          <p:nvPr userDrawn="1"/>
        </p:nvSpPr>
        <p:spPr>
          <a:xfrm>
            <a:off x="8534402" y="6477004"/>
            <a:ext cx="533399" cy="381001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chemeClr val="bg2"/>
              </a:solidFill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BC265F66-6D17-D963-C0E8-D5570992A0F6}"/>
              </a:ext>
            </a:extLst>
          </p:cNvPr>
          <p:cNvSpPr/>
          <p:nvPr userDrawn="1"/>
        </p:nvSpPr>
        <p:spPr>
          <a:xfrm>
            <a:off x="9019630" y="6477000"/>
            <a:ext cx="124369" cy="381000"/>
          </a:xfrm>
          <a:prstGeom prst="rect">
            <a:avLst/>
          </a:prstGeom>
          <a:solidFill>
            <a:schemeClr val="tx2"/>
          </a:solidFill>
          <a:ln w="952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4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7" y="6553200"/>
            <a:ext cx="93592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>
                <a:solidFill>
                  <a:schemeClr val="tx1"/>
                </a:solidFill>
              </a:rPr>
              <a:t>PUBLIC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F415D4E-E4EE-28DF-8C01-159908B931D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5611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96416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736" r:id="rId2"/>
    <p:sldLayoutId id="2147483665" r:id="rId3"/>
    <p:sldLayoutId id="2147483738" r:id="rId4"/>
    <p:sldLayoutId id="2147483713" r:id="rId5"/>
    <p:sldLayoutId id="2147483714" r:id="rId6"/>
    <p:sldLayoutId id="2147483715" r:id="rId7"/>
    <p:sldLayoutId id="2147483716" r:id="rId8"/>
    <p:sldLayoutId id="2147483755" r:id="rId9"/>
    <p:sldLayoutId id="2147483756" r:id="rId10"/>
    <p:sldLayoutId id="2147483717" r:id="rId11"/>
    <p:sldLayoutId id="2147483718" r:id="rId12"/>
    <p:sldLayoutId id="2147483719" r:id="rId13"/>
    <p:sldLayoutId id="2147483720" r:id="rId14"/>
    <p:sldLayoutId id="2147483666" r:id="rId15"/>
    <p:sldLayoutId id="2147483722" r:id="rId16"/>
    <p:sldLayoutId id="2147483737" r:id="rId17"/>
    <p:sldLayoutId id="2147483721" r:id="rId18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2" y="5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>
            <a:cxnSpLocks/>
          </p:cNvCxnSpPr>
          <p:nvPr userDrawn="1"/>
        </p:nvCxnSpPr>
        <p:spPr>
          <a:xfrm flipH="1">
            <a:off x="914400" y="6019800"/>
            <a:ext cx="3" cy="45720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 1">
            <a:extLst>
              <a:ext uri="{FF2B5EF4-FFF2-40B4-BE49-F238E27FC236}">
                <a16:creationId xmlns:a16="http://schemas.microsoft.com/office/drawing/2014/main" id="{E627B9B1-E043-8DC1-3EC7-0618B8D4608F}"/>
              </a:ext>
            </a:extLst>
          </p:cNvPr>
          <p:cNvSpPr/>
          <p:nvPr userDrawn="1"/>
        </p:nvSpPr>
        <p:spPr>
          <a:xfrm>
            <a:off x="8534402" y="6477004"/>
            <a:ext cx="533399" cy="381001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chemeClr val="bg2"/>
              </a:solidFill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B60C3A2F-8F20-B658-C764-43B7B4E03C14}"/>
              </a:ext>
            </a:extLst>
          </p:cNvPr>
          <p:cNvSpPr/>
          <p:nvPr userDrawn="1"/>
        </p:nvSpPr>
        <p:spPr>
          <a:xfrm>
            <a:off x="9019630" y="6477000"/>
            <a:ext cx="124369" cy="381000"/>
          </a:xfrm>
          <a:prstGeom prst="rect">
            <a:avLst/>
          </a:prstGeom>
          <a:solidFill>
            <a:schemeClr val="tx2"/>
          </a:solidFill>
          <a:ln w="952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DEB88D08-DDEE-00ED-73FF-063414CEEA2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8AB031E7-226A-613D-9699-D5B9B138274C}"/>
              </a:ext>
            </a:extLst>
          </p:cNvPr>
          <p:cNvCxnSpPr>
            <a:cxnSpLocks/>
          </p:cNvCxnSpPr>
          <p:nvPr userDrawn="1"/>
        </p:nvCxnSpPr>
        <p:spPr>
          <a:xfrm>
            <a:off x="914402" y="6477005"/>
            <a:ext cx="8138158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B4A18A6C-1485-2DE6-42D7-00D0F66FEAE0}"/>
              </a:ext>
            </a:extLst>
          </p:cNvPr>
          <p:cNvSpPr txBox="1"/>
          <p:nvPr userDrawn="1"/>
        </p:nvSpPr>
        <p:spPr>
          <a:xfrm>
            <a:off x="838200" y="6553200"/>
            <a:ext cx="93592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>
                <a:solidFill>
                  <a:schemeClr val="tx1"/>
                </a:solidFill>
              </a:rPr>
              <a:t>PUBLIC</a:t>
            </a:r>
          </a:p>
        </p:txBody>
      </p:sp>
    </p:spTree>
    <p:extLst>
      <p:ext uri="{BB962C8B-B14F-4D97-AF65-F5344CB8AC3E}">
        <p14:creationId xmlns:p14="http://schemas.microsoft.com/office/powerpoint/2010/main" val="41114035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0" r:id="rId1"/>
    <p:sldLayoutId id="2147483741" r:id="rId2"/>
    <p:sldLayoutId id="2147483742" r:id="rId3"/>
    <p:sldLayoutId id="2147483743" r:id="rId4"/>
    <p:sldLayoutId id="2147483744" r:id="rId5"/>
    <p:sldLayoutId id="2147483745" r:id="rId6"/>
    <p:sldLayoutId id="2147483746" r:id="rId7"/>
    <p:sldLayoutId id="2147483747" r:id="rId8"/>
    <p:sldLayoutId id="2147483748" r:id="rId9"/>
    <p:sldLayoutId id="2147483749" r:id="rId10"/>
    <p:sldLayoutId id="2147483750" r:id="rId11"/>
    <p:sldLayoutId id="2147483751" r:id="rId1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71B380C9-83F4-13B7-773B-9880F0F13E5F}"/>
              </a:ext>
            </a:extLst>
          </p:cNvPr>
          <p:cNvSpPr txBox="1"/>
          <p:nvPr/>
        </p:nvSpPr>
        <p:spPr>
          <a:xfrm>
            <a:off x="3810000" y="2105561"/>
            <a:ext cx="5176058" cy="27699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April 8, 2024 – Total Solar Eclipse</a:t>
            </a:r>
          </a:p>
          <a:p>
            <a:endParaRPr lang="en-US" sz="2400" b="1" dirty="0"/>
          </a:p>
          <a:p>
            <a:endParaRPr lang="en-US" dirty="0"/>
          </a:p>
          <a:p>
            <a:r>
              <a:rPr lang="en-US" dirty="0"/>
              <a:t>Resource Forecasting &amp; Analysis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Wholesale Market Subcommittee (WMS)</a:t>
            </a:r>
          </a:p>
          <a:p>
            <a:r>
              <a:rPr lang="en-US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March 6, 2024</a:t>
            </a:r>
          </a:p>
        </p:txBody>
      </p:sp>
    </p:spTree>
    <p:extLst>
      <p:ext uri="{BB962C8B-B14F-4D97-AF65-F5344CB8AC3E}">
        <p14:creationId xmlns:p14="http://schemas.microsoft.com/office/powerpoint/2010/main" val="18506767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4D613142-5592-AB94-28C8-46765C39BA4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26923" y="603410"/>
            <a:ext cx="3108960" cy="2928207"/>
          </a:xfrm>
          <a:prstGeom prst="rect">
            <a:avLst/>
          </a:prstGeom>
        </p:spPr>
      </p:pic>
      <p:sp>
        <p:nvSpPr>
          <p:cNvPr id="4" name="Title 3">
            <a:extLst>
              <a:ext uri="{FF2B5EF4-FFF2-40B4-BE49-F238E27FC236}">
                <a16:creationId xmlns:a16="http://schemas.microsoft.com/office/drawing/2014/main" id="{0D151017-34ED-768C-6465-8AFA2F69E0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b="1" dirty="0">
                <a:solidFill>
                  <a:schemeClr val="accent1"/>
                </a:solidFill>
              </a:rPr>
              <a:t>Total Solar Eclipse – Monday, April 8, 2024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5024440-E9EA-CF79-4C6D-84A5BC27753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4FBF9AA-84BC-702D-4DAD-B46E9693EC9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8490" y="745604"/>
            <a:ext cx="6031668" cy="4248764"/>
          </a:xfrm>
        </p:spPr>
        <p:txBody>
          <a:bodyPr/>
          <a:lstStyle/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sz="1500" dirty="0"/>
              <a:t>On Monday, April 8, 2024, a total solar eclipse will pass over North America from southwest to northeast direction. 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sz="1500" dirty="0"/>
              <a:t>The eclipse in Texas will occur between approximately 12:10 (southwest point) and 15:10 CDT (northeast point), with sun coverage ranging from 81% to 99% in Texas.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sz="1500" dirty="0"/>
              <a:t>ERCOT solar generation will be impacted between approximately 12:10 and 15:10. The maximum impact will occur </a:t>
            </a:r>
            <a:r>
              <a:rPr lang="en-US" sz="1500"/>
              <a:t>around 13:40, </a:t>
            </a:r>
            <a:r>
              <a:rPr lang="en-US" sz="1500" dirty="0"/>
              <a:t>reducing solar generation to about 7.6% of its maximum clear sky output.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sz="1500" dirty="0"/>
              <a:t>ERCOT is working with solar forecast vendors to ensure the forecasting models account for the impact of the eclipse. ERCOT will pre-posture the system as necessary to meet both the down and up solar ramps and use Ancillary Services for additional balancing needs.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FF1B37F-C8E8-312F-C4C5-3233D5924FFB}"/>
              </a:ext>
            </a:extLst>
          </p:cNvPr>
          <p:cNvSpPr txBox="1"/>
          <p:nvPr/>
        </p:nvSpPr>
        <p:spPr>
          <a:xfrm>
            <a:off x="157316" y="5224282"/>
            <a:ext cx="4997450" cy="83099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28575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prstClr val="black"/>
                </a:solidFill>
                <a:latin typeface="Arial" panose="020B0604020202020204"/>
              </a:rPr>
              <a:t>Key Takeaway:</a:t>
            </a:r>
            <a:r>
              <a:rPr lang="en-US" sz="1600" dirty="0">
                <a:solidFill>
                  <a:prstClr val="black"/>
                </a:solidFill>
                <a:latin typeface="Arial" panose="020B0604020202020204"/>
              </a:rPr>
              <a:t> ERCOT is planning for the total solar eclipse on April 8, 2024, and will use available tools to balance the system. 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B90A640B-2874-65A4-C3B5-29FEC993C7E2}"/>
              </a:ext>
            </a:extLst>
          </p:cNvPr>
          <p:cNvCxnSpPr>
            <a:cxnSpLocks/>
          </p:cNvCxnSpPr>
          <p:nvPr/>
        </p:nvCxnSpPr>
        <p:spPr>
          <a:xfrm flipV="1">
            <a:off x="7428715" y="1700755"/>
            <a:ext cx="820549" cy="816600"/>
          </a:xfrm>
          <a:prstGeom prst="straightConnector1">
            <a:avLst/>
          </a:prstGeom>
          <a:ln w="57150" cap="flat" cmpd="sng" algn="ctr">
            <a:solidFill>
              <a:schemeClr val="bg1">
                <a:lumMod val="95000"/>
              </a:schemeClr>
            </a:solidFill>
            <a:prstDash val="solid"/>
            <a:round/>
            <a:headEnd type="none" w="med" len="med"/>
            <a:tailEnd type="triangle" w="med" len="med"/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pic>
        <p:nvPicPr>
          <p:cNvPr id="19" name="Picture 18">
            <a:extLst>
              <a:ext uri="{FF2B5EF4-FFF2-40B4-BE49-F238E27FC236}">
                <a16:creationId xmlns:a16="http://schemas.microsoft.com/office/drawing/2014/main" id="{39A5FA00-2468-C648-448C-C043A1D46AE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26923" y="3664058"/>
            <a:ext cx="3108960" cy="31204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19451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91AFAD7F-7C99-12F2-BF15-5ECB72F7F3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Activities Prior to Eclipse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EC0AB41-1A39-0D02-0973-59F5B643BCD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3</a:t>
            </a:fld>
            <a:endParaRPr lang="en-US"/>
          </a:p>
        </p:txBody>
      </p:sp>
      <p:graphicFrame>
        <p:nvGraphicFramePr>
          <p:cNvPr id="8" name="Diagram 7">
            <a:extLst>
              <a:ext uri="{FF2B5EF4-FFF2-40B4-BE49-F238E27FC236}">
                <a16:creationId xmlns:a16="http://schemas.microsoft.com/office/drawing/2014/main" id="{E3F1DBCD-96A8-2FC0-B8D0-245EA604C68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321034255"/>
              </p:ext>
            </p:extLst>
          </p:nvPr>
        </p:nvGraphicFramePr>
        <p:xfrm>
          <a:off x="252683" y="735435"/>
          <a:ext cx="8638633" cy="9653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" name="TextBox 1">
            <a:extLst>
              <a:ext uri="{FF2B5EF4-FFF2-40B4-BE49-F238E27FC236}">
                <a16:creationId xmlns:a16="http://schemas.microsoft.com/office/drawing/2014/main" id="{601249D7-4D11-7BF2-AC96-F44C9D7A73C3}"/>
              </a:ext>
            </a:extLst>
          </p:cNvPr>
          <p:cNvSpPr txBox="1"/>
          <p:nvPr/>
        </p:nvSpPr>
        <p:spPr>
          <a:xfrm>
            <a:off x="381000" y="1769050"/>
            <a:ext cx="8510316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1" dirty="0"/>
              <a:t>Day of Eclipse (E) – 11Day(D), Thu Mar 28: </a:t>
            </a:r>
            <a:r>
              <a:rPr lang="en-US" sz="1400" dirty="0"/>
              <a:t>Send 1</a:t>
            </a:r>
            <a:r>
              <a:rPr lang="en-US" sz="1400" baseline="30000" dirty="0"/>
              <a:t>st</a:t>
            </a:r>
            <a:r>
              <a:rPr lang="en-US" sz="1400" dirty="0"/>
              <a:t> market notice reminding market of eclipse.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1" dirty="0"/>
              <a:t>E – 10D, Fri Mar 29</a:t>
            </a:r>
            <a:r>
              <a:rPr lang="en-US" sz="1400" dirty="0"/>
              <a:t>: Receive and review ad-hoc forecasts from vendors for day of eclipse.</a:t>
            </a:r>
          </a:p>
          <a:p>
            <a:endParaRPr lang="en-US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1" dirty="0"/>
              <a:t>E – 7D, Mon Apr 1</a:t>
            </a:r>
            <a:r>
              <a:rPr lang="en-US" sz="1400" dirty="0"/>
              <a:t>: Review forecast selections, monitor weather and potential for net load ramps.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1" dirty="0"/>
              <a:t>E – 4D, Thu Apr 4: </a:t>
            </a:r>
            <a:r>
              <a:rPr lang="en-US" sz="1400" dirty="0"/>
              <a:t>Send 2</a:t>
            </a:r>
            <a:r>
              <a:rPr lang="en-US" sz="1400" baseline="30000" dirty="0"/>
              <a:t>nd</a:t>
            </a:r>
            <a:r>
              <a:rPr lang="en-US" sz="1400" dirty="0"/>
              <a:t> market notice reminding market of eclipse.</a:t>
            </a:r>
          </a:p>
          <a:p>
            <a:endParaRPr lang="en-US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1" dirty="0"/>
              <a:t>E – 2D, Sat Apr 6</a:t>
            </a:r>
            <a:r>
              <a:rPr lang="en-US" sz="1400" dirty="0"/>
              <a:t>: Prior to the next day’s (Sunday’s) DAM, review forecast selections and AS requirements for the eclipse hours and assess if changes are necessary.</a:t>
            </a:r>
          </a:p>
          <a:p>
            <a:endParaRPr lang="en-US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1" dirty="0"/>
              <a:t>E – 1D, Sun Apr 7: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US" sz="1400" dirty="0"/>
              <a:t>After DAM clears and prior to DRUC, assess sufficient capacity margin for eclipse window and if forecast selection changes are needed.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US" sz="1400" dirty="0"/>
              <a:t>After DRUC, review any RUC recommendations and projected committed capacity margin for eclipse hours.</a:t>
            </a:r>
          </a:p>
          <a:p>
            <a:pPr lvl="1"/>
            <a:endParaRPr lang="en-US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1" dirty="0"/>
              <a:t>Day of Eclipse, Mon Apr 8</a:t>
            </a:r>
            <a:r>
              <a:rPr lang="en-US" sz="1400" dirty="0"/>
              <a:t>: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US" sz="1400" dirty="0"/>
              <a:t>At 10:00AM, 2 hours prior to operating hour of eclipse window, assess forecast performance and review GTBD parameters.</a:t>
            </a:r>
          </a:p>
        </p:txBody>
      </p:sp>
    </p:spTree>
    <p:extLst>
      <p:ext uri="{BB962C8B-B14F-4D97-AF65-F5344CB8AC3E}">
        <p14:creationId xmlns:p14="http://schemas.microsoft.com/office/powerpoint/2010/main" val="89775977"/>
      </p:ext>
    </p:extLst>
  </p:cSld>
  <p:clrMapOvr>
    <a:masterClrMapping/>
  </p:clrMapOvr>
</p:sld>
</file>

<file path=ppt/theme/theme1.xml><?xml version="1.0" encoding="utf-8"?>
<a:theme xmlns:a="http://schemas.openxmlformats.org/drawingml/2006/main" name="Cover Slide">
  <a:themeElements>
    <a:clrScheme name="ERCOT Brand Colors">
      <a:dk1>
        <a:srgbClr val="2D3338"/>
      </a:dk1>
      <a:lt1>
        <a:srgbClr val="FFFFFF"/>
      </a:lt1>
      <a:dk2>
        <a:srgbClr val="5B6770"/>
      </a:dk2>
      <a:lt2>
        <a:srgbClr val="E6EBF0"/>
      </a:lt2>
      <a:accent1>
        <a:srgbClr val="00AEC7"/>
      </a:accent1>
      <a:accent2>
        <a:srgbClr val="7C858C"/>
      </a:accent2>
      <a:accent3>
        <a:srgbClr val="26D07C"/>
      </a:accent3>
      <a:accent4>
        <a:srgbClr val="003865"/>
      </a:accent4>
      <a:accent5>
        <a:srgbClr val="685BC7"/>
      </a:accent5>
      <a:accent6>
        <a:srgbClr val="1F8B9D"/>
      </a:accent6>
      <a:hlink>
        <a:srgbClr val="0063B4"/>
      </a:hlink>
      <a:folHlink>
        <a:srgbClr val="800080"/>
      </a:folHlink>
    </a:clrScheme>
    <a:fontScheme name="H1-Aqua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Horizontal Theme">
  <a:themeElements>
    <a:clrScheme name="ERCOT Brand Colors">
      <a:dk1>
        <a:srgbClr val="2D3338"/>
      </a:dk1>
      <a:lt1>
        <a:srgbClr val="FFFFFF"/>
      </a:lt1>
      <a:dk2>
        <a:srgbClr val="5B6770"/>
      </a:dk2>
      <a:lt2>
        <a:srgbClr val="E6EBF0"/>
      </a:lt2>
      <a:accent1>
        <a:srgbClr val="00AEC7"/>
      </a:accent1>
      <a:accent2>
        <a:srgbClr val="7C858C"/>
      </a:accent2>
      <a:accent3>
        <a:srgbClr val="26D07C"/>
      </a:accent3>
      <a:accent4>
        <a:srgbClr val="003865"/>
      </a:accent4>
      <a:accent5>
        <a:srgbClr val="685BC7"/>
      </a:accent5>
      <a:accent6>
        <a:srgbClr val="1F8B9D"/>
      </a:accent6>
      <a:hlink>
        <a:srgbClr val="0063B4"/>
      </a:hlink>
      <a:folHlink>
        <a:srgbClr val="800080"/>
      </a:folHlink>
    </a:clrScheme>
    <a:fontScheme name="H1-Gray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E6EBF0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3.xml><?xml version="1.0" encoding="utf-8"?>
<a:theme xmlns:a="http://schemas.openxmlformats.org/drawingml/2006/main" name="Vertical Theme">
  <a:themeElements>
    <a:clrScheme name="ERCOT Brand Colors">
      <a:dk1>
        <a:srgbClr val="2D3338"/>
      </a:dk1>
      <a:lt1>
        <a:srgbClr val="FFFFFF"/>
      </a:lt1>
      <a:dk2>
        <a:srgbClr val="5B6770"/>
      </a:dk2>
      <a:lt2>
        <a:srgbClr val="E6EBF0"/>
      </a:lt2>
      <a:accent1>
        <a:srgbClr val="00AEC7"/>
      </a:accent1>
      <a:accent2>
        <a:srgbClr val="7C858C"/>
      </a:accent2>
      <a:accent3>
        <a:srgbClr val="26D07C"/>
      </a:accent3>
      <a:accent4>
        <a:srgbClr val="003865"/>
      </a:accent4>
      <a:accent5>
        <a:srgbClr val="685BC7"/>
      </a:accent5>
      <a:accent6>
        <a:srgbClr val="1F8B9D"/>
      </a:accent6>
      <a:hlink>
        <a:srgbClr val="0063B4"/>
      </a:hlink>
      <a:folHlink>
        <a:srgbClr val="800080"/>
      </a:folHlink>
    </a:clrScheme>
    <a:fontScheme name="H1-Aqua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Year xmlns="8d5ee879-813f-4fb9-b7c2-a59846c21aeb" xsi:nil="true"/>
    <Audience xmlns="8d5ee879-813f-4fb9-b7c2-a59846c21aeb">Public</Audience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D0999AAC16EAB41985F08B9B30BD6F8" ma:contentTypeVersion="4" ma:contentTypeDescription="Create a new document." ma:contentTypeScope="" ma:versionID="e17db7c92bbe4a954239b0aad63199c1">
  <xsd:schema xmlns:xsd="http://www.w3.org/2001/XMLSchema" xmlns:xs="http://www.w3.org/2001/XMLSchema" xmlns:p="http://schemas.microsoft.com/office/2006/metadata/properties" xmlns:ns2="8d5ee879-813f-4fb9-b7c2-a59846c21aeb" targetNamespace="http://schemas.microsoft.com/office/2006/metadata/properties" ma:root="true" ma:fieldsID="dbeeea33673683b355d19f3b50507d1a" ns2:_="">
    <xsd:import namespace="8d5ee879-813f-4fb9-b7c2-a59846c21aeb"/>
    <xsd:element name="properties">
      <xsd:complexType>
        <xsd:sequence>
          <xsd:element name="documentManagement">
            <xsd:complexType>
              <xsd:all>
                <xsd:element ref="ns2:Audience" minOccurs="0"/>
                <xsd:element ref="ns2:Year" minOccurs="0"/>
                <xsd:element ref="ns2:MediaServiceMetadata" minOccurs="0"/>
                <xsd:element ref="ns2:MediaServiceFast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d5ee879-813f-4fb9-b7c2-a59846c21aeb" elementFormDefault="qualified">
    <xsd:import namespace="http://schemas.microsoft.com/office/2006/documentManagement/types"/>
    <xsd:import namespace="http://schemas.microsoft.com/office/infopath/2007/PartnerControls"/>
    <xsd:element name="Audience" ma:index="8" nillable="true" ma:displayName="Audience" ma:format="Dropdown" ma:internalName="Audience">
      <xsd:simpleType>
        <xsd:restriction base="dms:Choice">
          <xsd:enumeration value="Internal "/>
          <xsd:enumeration value="Confidential"/>
          <xsd:enumeration value="Public"/>
        </xsd:restriction>
      </xsd:simpleType>
    </xsd:element>
    <xsd:element name="Year" ma:index="9" nillable="true" ma:displayName="Year" ma:format="Dropdown" ma:internalName="Year">
      <xsd:simpleType>
        <xsd:restriction base="dms:Choice">
          <xsd:enumeration value="2022"/>
          <xsd:enumeration value="2023"/>
          <xsd:enumeration value="2024"/>
          <xsd:enumeration value="2025"/>
        </xsd:restriction>
      </xsd:simpleType>
    </xsd:element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9F18ABE5-2C97-4413-ACB0-B3080BAFCAD6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1A526C54-2038-4DDB-9077-84C80FF069E0}">
  <ds:schemaRefs>
    <ds:schemaRef ds:uri="8d5ee879-813f-4fb9-b7c2-a59846c21aeb"/>
    <ds:schemaRef ds:uri="http://purl.org/dc/dcmitype/"/>
    <ds:schemaRef ds:uri="http://schemas.microsoft.com/office/2006/documentManagement/types"/>
    <ds:schemaRef ds:uri="http://www.w3.org/XML/1998/namespace"/>
    <ds:schemaRef ds:uri="http://schemas.microsoft.com/office/2006/metadata/properties"/>
    <ds:schemaRef ds:uri="http://purl.org/dc/elements/1.1/"/>
    <ds:schemaRef ds:uri="http://schemas.microsoft.com/office/infopath/2007/PartnerControls"/>
    <ds:schemaRef ds:uri="http://schemas.openxmlformats.org/package/2006/metadata/core-properties"/>
    <ds:schemaRef ds:uri="http://purl.org/dc/terms/"/>
  </ds:schemaRefs>
</ds:datastoreItem>
</file>

<file path=customXml/itemProps3.xml><?xml version="1.0" encoding="utf-8"?>
<ds:datastoreItem xmlns:ds="http://schemas.openxmlformats.org/officeDocument/2006/customXml" ds:itemID="{1E044B04-F5D7-4282-8F92-DC4BBABB8935}">
  <ds:schemaRefs>
    <ds:schemaRef ds:uri="8d5ee879-813f-4fb9-b7c2-a59846c21aeb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14403</TotalTime>
  <Words>442</Words>
  <Application>Microsoft Office PowerPoint</Application>
  <PresentationFormat>On-screen Show (4:3)</PresentationFormat>
  <Paragraphs>56</Paragraphs>
  <Slides>3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3</vt:i4>
      </vt:variant>
    </vt:vector>
  </HeadingPairs>
  <TitlesOfParts>
    <vt:vector size="10" baseType="lpstr">
      <vt:lpstr>Arial</vt:lpstr>
      <vt:lpstr>Calibri</vt:lpstr>
      <vt:lpstr>Courier New</vt:lpstr>
      <vt:lpstr>Wingdings</vt:lpstr>
      <vt:lpstr>Cover Slide</vt:lpstr>
      <vt:lpstr>Horizontal Theme</vt:lpstr>
      <vt:lpstr>Vertical Theme</vt:lpstr>
      <vt:lpstr>PowerPoint Presentation</vt:lpstr>
      <vt:lpstr>Total Solar Eclipse – Monday, April 8, 2024</vt:lpstr>
      <vt:lpstr>Activities Prior to Eclipse</vt:lpstr>
    </vt:vector>
  </TitlesOfParts>
  <Company>The Electric Reliability Council of Texas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Khan, Riaz</cp:lastModifiedBy>
  <cp:revision>153</cp:revision>
  <cp:lastPrinted>2023-09-05T19:06:47Z</cp:lastPrinted>
  <dcterms:created xsi:type="dcterms:W3CDTF">2016-01-21T15:20:31Z</dcterms:created>
  <dcterms:modified xsi:type="dcterms:W3CDTF">2024-02-28T15:02:53Z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0x0101006D0999AAC16EAB41985F08B9B30BD6F8</vt:lpwstr>
  </property>
  <property fmtid="{D5CDD505-2E9C-101B-9397-08002B2CF9AE}" pid="3" name="MSIP_Label_7084cbda-52b8-46fb-a7b7-cb5bd465ed85_Enabled">
    <vt:lpwstr>true</vt:lpwstr>
  </property>
  <property fmtid="{D5CDD505-2E9C-101B-9397-08002B2CF9AE}" pid="4" name="MSIP_Label_7084cbda-52b8-46fb-a7b7-cb5bd465ed85_SetDate">
    <vt:lpwstr>2023-04-04T20:11:24Z</vt:lpwstr>
  </property>
  <property fmtid="{D5CDD505-2E9C-101B-9397-08002B2CF9AE}" pid="5" name="MSIP_Label_7084cbda-52b8-46fb-a7b7-cb5bd465ed85_Method">
    <vt:lpwstr>Standard</vt:lpwstr>
  </property>
  <property fmtid="{D5CDD505-2E9C-101B-9397-08002B2CF9AE}" pid="6" name="MSIP_Label_7084cbda-52b8-46fb-a7b7-cb5bd465ed85_Name">
    <vt:lpwstr>Internal</vt:lpwstr>
  </property>
  <property fmtid="{D5CDD505-2E9C-101B-9397-08002B2CF9AE}" pid="7" name="MSIP_Label_7084cbda-52b8-46fb-a7b7-cb5bd465ed85_SiteId">
    <vt:lpwstr>0afb747d-bff7-4596-a9fc-950ef9e0ec45</vt:lpwstr>
  </property>
  <property fmtid="{D5CDD505-2E9C-101B-9397-08002B2CF9AE}" pid="8" name="MSIP_Label_7084cbda-52b8-46fb-a7b7-cb5bd465ed85_ActionId">
    <vt:lpwstr>2ffd7455-2a10-4c42-ab9a-33fe7556bcb5</vt:lpwstr>
  </property>
  <property fmtid="{D5CDD505-2E9C-101B-9397-08002B2CF9AE}" pid="9" name="MSIP_Label_7084cbda-52b8-46fb-a7b7-cb5bd465ed85_ContentBits">
    <vt:lpwstr>0</vt:lpwstr>
  </property>
</Properties>
</file>