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March 07, 2024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February &amp; March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Combined meeting with Texas SET</a:t>
            </a:r>
          </a:p>
          <a:p>
            <a:endParaRPr lang="en-US" sz="2800" dirty="0"/>
          </a:p>
          <a:p>
            <a:r>
              <a:rPr lang="en-US" sz="2800" dirty="0"/>
              <a:t>Reviewed updated requirements document for Mobile Generation.  </a:t>
            </a:r>
          </a:p>
          <a:p>
            <a:pPr lvl="1"/>
            <a:r>
              <a:rPr lang="en-US" sz="2400" dirty="0"/>
              <a:t>Updated requirements located on the MCT page</a:t>
            </a:r>
          </a:p>
          <a:p>
            <a:endParaRPr lang="en-US" sz="2800" dirty="0"/>
          </a:p>
          <a:p>
            <a:r>
              <a:rPr lang="en-US" sz="2800" dirty="0"/>
              <a:t>Discuss IAGs In Progress during the 5.0 Transition</a:t>
            </a:r>
          </a:p>
          <a:p>
            <a:endParaRPr lang="en-US" sz="2800" dirty="0"/>
          </a:p>
          <a:p>
            <a:r>
              <a:rPr lang="en-US" sz="2800" dirty="0"/>
              <a:t>Reviewed Redline 867_03 Guide</a:t>
            </a:r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April 9</a:t>
            </a:r>
            <a:r>
              <a:rPr lang="en-US" sz="2800" baseline="30000" dirty="0"/>
              <a:t>th</a:t>
            </a:r>
          </a:p>
          <a:p>
            <a:endParaRPr lang="en-US" sz="2800" dirty="0"/>
          </a:p>
          <a:p>
            <a:r>
              <a:rPr lang="en-US" sz="2800" dirty="0"/>
              <a:t>May 14</a:t>
            </a:r>
            <a:r>
              <a:rPr lang="en-US" sz="2800" baseline="30000" dirty="0"/>
              <a:t>th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June 11</a:t>
            </a:r>
            <a:r>
              <a:rPr lang="en-US" sz="2800" baseline="30000" dirty="0"/>
              <a:t>th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3979</TotalTime>
  <Words>53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February &amp; March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31</cp:revision>
  <dcterms:created xsi:type="dcterms:W3CDTF">2022-07-28T16:49:29Z</dcterms:created>
  <dcterms:modified xsi:type="dcterms:W3CDTF">2024-03-04T21:20:41Z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