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901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534400" cy="51831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2024 </a:t>
            </a:r>
            <a:r>
              <a:rPr lang="en-US" sz="2000" dirty="0"/>
              <a:t>RMS Working Group and Task Force Leadership Nominees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625"/>
          </a:xfrm>
        </p:spPr>
        <p:txBody>
          <a:bodyPr/>
          <a:lstStyle/>
          <a:p>
            <a:endParaRPr lang="en-US" sz="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Retail Market Training Task Force (RMTTF)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</a:rPr>
              <a:t>  	</a:t>
            </a:r>
            <a:r>
              <a:rPr lang="en-US" altLang="en-US" sz="1600" dirty="0">
                <a:solidFill>
                  <a:schemeClr val="tx1"/>
                </a:solidFill>
              </a:rPr>
              <a:t>Co-Chair:   D</a:t>
            </a:r>
            <a:r>
              <a:rPr lang="en-US" sz="1600" dirty="0">
                <a:solidFill>
                  <a:schemeClr val="tx1"/>
                </a:solidFill>
              </a:rPr>
              <a:t>ebbie McKeever</a:t>
            </a:r>
            <a:r>
              <a:rPr lang="en-US" sz="1600">
                <a:solidFill>
                  <a:schemeClr val="tx1"/>
                </a:solidFill>
              </a:rPr>
              <a:t>,  Oncor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600" dirty="0">
                <a:solidFill>
                  <a:schemeClr val="tx1"/>
                </a:solidFill>
              </a:rPr>
              <a:t>	Co-Chair:   </a:t>
            </a:r>
            <a:r>
              <a:rPr lang="en-US" sz="1600" dirty="0">
                <a:solidFill>
                  <a:schemeClr val="tx1"/>
                </a:solidFill>
              </a:rPr>
              <a:t>Tomas Fernandez,  NRG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   	</a:t>
            </a:r>
            <a:r>
              <a:rPr lang="en-US" altLang="en-US" sz="1600" dirty="0">
                <a:solidFill>
                  <a:schemeClr val="tx1"/>
                </a:solidFill>
              </a:rPr>
              <a:t>Co-Chair:   Melinda Earnest,  AEP</a:t>
            </a:r>
            <a:endParaRPr lang="en-US" sz="16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</TotalTime>
  <Words>42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2024 RMS Working Group and Task Force Leadership Nominees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81</cp:revision>
  <cp:lastPrinted>2016-01-21T20:53:15Z</cp:lastPrinted>
  <dcterms:created xsi:type="dcterms:W3CDTF">2016-01-21T15:20:31Z</dcterms:created>
  <dcterms:modified xsi:type="dcterms:W3CDTF">2024-03-05T00:29:18Z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2023-12-12T18:04:26Z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88026e93-ce58-4f05-8909-5f7fa0f14e9e</vt:lpwstr>
  </property>
  <property fmtid="{D5CDD505-2E9C-101B-9397-08002B2CF9AE}" pid="9" name="MSIP_Label_7084cbda-52b8-46fb-a7b7-cb5bd465ed85_ContentBits">
    <vt:lpwstr>0</vt:lpwstr>
  </property>
</Properties>
</file>